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859338" cy="68040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italic r:id="rId28"/>
      <p:boldItalic r:id="rId29"/>
    </p:embeddedFont>
    <p:embeddedFont>
      <p:font typeface="Roboto Black" panose="02000000000000000000" pitchFamily="2" charset="0"/>
      <p:bold r:id="rId30"/>
      <p:italic r:id="rId31"/>
      <p:boldItalic r:id="rId32"/>
    </p:embeddedFont>
    <p:embeddedFont>
      <p:font typeface="Roboto Medium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92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574"/>
  </p:normalViewPr>
  <p:slideViewPr>
    <p:cSldViewPr snapToGrid="0" snapToObjects="1" showGuides="1">
      <p:cViewPr varScale="1">
        <p:scale>
          <a:sx n="118" d="100"/>
          <a:sy n="118" d="100"/>
        </p:scale>
        <p:origin x="3048" y="102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1880" y="1687507"/>
            <a:ext cx="2875576" cy="328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39609" y="371299"/>
            <a:ext cx="1180121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C190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FCC19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2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72828" y="6097646"/>
            <a:ext cx="686205" cy="594467"/>
            <a:chOff x="0" y="0"/>
            <a:chExt cx="615362" cy="504766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54" name="Google Shape;54;p8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67" name="Google Shape;67;p8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81" name="Google Shape;81;p8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84" name="Google Shape;84;p8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91" name="Google Shape;91;p8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98" name="Google Shape;9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101" name="Google Shape;101;p8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104" name="Google Shape;104;p8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111" name="Google Shape;111;p8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8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114" name="Google Shape;114;p8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117" name="Google Shape;117;p8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125" name="Google Shape;125;p8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8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132" name="Google Shape;132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136" name="Google Shape;136;p8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140" name="Google Shape;140;p8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70454" y="5382077"/>
            <a:ext cx="4311744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poppetje over bewegende obstakels</a:t>
            </a:r>
            <a:b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nl-NL" sz="14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springen</a:t>
            </a:r>
            <a:endParaRPr lang="nl-NL"/>
          </a:p>
        </p:txBody>
      </p:sp>
      <p:sp>
        <p:nvSpPr>
          <p:cNvPr id="155" name="Google Shape;155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57" name="Google Shape;157;p8"/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43669" y="1030620"/>
            <a:ext cx="457483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AE05F06-D805-0840-B206-6AEE1800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79" y="2189875"/>
            <a:ext cx="1837944" cy="137039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FBFF93AC-46C1-604F-82E5-5C945A8E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207" y="2192811"/>
            <a:ext cx="1832080" cy="1361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73F1D5D-F54B-2C4D-A045-93215099B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67" y="3745263"/>
            <a:ext cx="1823734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B2236D2-E635-9742-AA0F-B29F8E2C1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208" y="3745634"/>
            <a:ext cx="1838023" cy="13708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8" name="Tekstvak 58">
            <a:extLst>
              <a:ext uri="{FF2B5EF4-FFF2-40B4-BE49-F238E27FC236}">
                <a16:creationId xmlns:a16="http://schemas.microsoft.com/office/drawing/2014/main" id="{50CC2CC5-9AD4-414D-8102-5D8F4E170D9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68B33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0"/>
            <a:ext cx="4859338" cy="109942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7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72" name="Google Shape;672;p17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17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17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78" name="Google Shape;678;p17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p17"/>
          <p:cNvSpPr/>
          <p:nvPr/>
        </p:nvSpPr>
        <p:spPr>
          <a:xfrm>
            <a:off x="0" y="1128712"/>
            <a:ext cx="4859338" cy="1750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0" y="2878885"/>
            <a:ext cx="4859338" cy="24256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0" y="286618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143670" y="298737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692" name="Google Shape;692;p17"/>
          <p:cNvSpPr/>
          <p:nvPr/>
        </p:nvSpPr>
        <p:spPr>
          <a:xfrm>
            <a:off x="1317796" y="3467658"/>
            <a:ext cx="1436345" cy="15991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2399571" y="4237452"/>
            <a:ext cx="137033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geluid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toe en kies een geluid.</a:t>
            </a:r>
            <a:endParaRPr lang="nl-NL" dirty="0"/>
          </a:p>
        </p:txBody>
      </p:sp>
      <p:sp>
        <p:nvSpPr>
          <p:cNvPr id="694" name="Google Shape;694;p17"/>
          <p:cNvSpPr txBox="1"/>
          <p:nvPr/>
        </p:nvSpPr>
        <p:spPr>
          <a:xfrm>
            <a:off x="143669" y="1237320"/>
            <a:ext cx="4572000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2283221" y="3866928"/>
            <a:ext cx="157901" cy="35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0905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938062" y="1836292"/>
            <a:ext cx="983210" cy="8594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1938062" y="1836301"/>
            <a:ext cx="983210" cy="859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4" y="0"/>
                </a:moveTo>
                <a:lnTo>
                  <a:pt x="706" y="30"/>
                </a:lnTo>
                <a:lnTo>
                  <a:pt x="209" y="239"/>
                </a:lnTo>
                <a:lnTo>
                  <a:pt x="26" y="808"/>
                </a:lnTo>
                <a:lnTo>
                  <a:pt x="0" y="1915"/>
                </a:lnTo>
                <a:lnTo>
                  <a:pt x="0" y="19685"/>
                </a:lnTo>
                <a:lnTo>
                  <a:pt x="26" y="20792"/>
                </a:lnTo>
                <a:lnTo>
                  <a:pt x="209" y="21361"/>
                </a:lnTo>
                <a:lnTo>
                  <a:pt x="706" y="21570"/>
                </a:lnTo>
                <a:lnTo>
                  <a:pt x="1674" y="21600"/>
                </a:lnTo>
                <a:lnTo>
                  <a:pt x="19926" y="21600"/>
                </a:lnTo>
                <a:lnTo>
                  <a:pt x="20894" y="21570"/>
                </a:lnTo>
                <a:lnTo>
                  <a:pt x="21391" y="21361"/>
                </a:lnTo>
                <a:lnTo>
                  <a:pt x="21574" y="20792"/>
                </a:lnTo>
                <a:lnTo>
                  <a:pt x="21600" y="19685"/>
                </a:lnTo>
                <a:lnTo>
                  <a:pt x="21600" y="1915"/>
                </a:lnTo>
                <a:lnTo>
                  <a:pt x="21574" y="808"/>
                </a:lnTo>
                <a:lnTo>
                  <a:pt x="21391" y="239"/>
                </a:lnTo>
                <a:lnTo>
                  <a:pt x="20894" y="30"/>
                </a:lnTo>
                <a:lnTo>
                  <a:pt x="19926" y="0"/>
                </a:lnTo>
                <a:lnTo>
                  <a:pt x="16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7"/>
          <p:cNvSpPr/>
          <p:nvPr/>
        </p:nvSpPr>
        <p:spPr>
          <a:xfrm>
            <a:off x="2176193" y="2408074"/>
            <a:ext cx="112243" cy="127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3089277" y="3506798"/>
            <a:ext cx="966785" cy="562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0" y="5304574"/>
            <a:ext cx="4859338" cy="14994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0" y="52918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 txBox="1"/>
          <p:nvPr/>
        </p:nvSpPr>
        <p:spPr>
          <a:xfrm>
            <a:off x="143669" y="5421971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703" name="Google Shape;703;p17"/>
          <p:cNvSpPr txBox="1"/>
          <p:nvPr/>
        </p:nvSpPr>
        <p:spPr>
          <a:xfrm>
            <a:off x="3393078" y="59339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704" name="Google Shape;704;p17"/>
          <p:cNvCxnSpPr/>
          <p:nvPr/>
        </p:nvCxnSpPr>
        <p:spPr>
          <a:xfrm>
            <a:off x="1896269" y="58374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17"/>
          <p:cNvSpPr/>
          <p:nvPr/>
        </p:nvSpPr>
        <p:spPr>
          <a:xfrm>
            <a:off x="3095148" y="61160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7"/>
          <p:cNvSpPr/>
          <p:nvPr/>
        </p:nvSpPr>
        <p:spPr>
          <a:xfrm>
            <a:off x="708417" y="3556483"/>
            <a:ext cx="418919" cy="3825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7"/>
          <p:cNvSpPr/>
          <p:nvPr/>
        </p:nvSpPr>
        <p:spPr>
          <a:xfrm>
            <a:off x="680142" y="3556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7"/>
          <p:cNvSpPr txBox="1"/>
          <p:nvPr/>
        </p:nvSpPr>
        <p:spPr>
          <a:xfrm>
            <a:off x="815558" y="3908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741" name="Google Shape;741;p17"/>
          <p:cNvSpPr txBox="1">
            <a:spLocks noGrp="1"/>
          </p:cNvSpPr>
          <p:nvPr>
            <p:ph type="title"/>
          </p:nvPr>
        </p:nvSpPr>
        <p:spPr>
          <a:xfrm>
            <a:off x="359567" y="405933"/>
            <a:ext cx="4189188" cy="57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een geluid toe</a:t>
            </a:r>
          </a:p>
          <a:p>
            <a:pPr indent="12700"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42" name="Google Shape;742;p17"/>
          <p:cNvSpPr txBox="1"/>
          <p:nvPr/>
        </p:nvSpPr>
        <p:spPr>
          <a:xfrm>
            <a:off x="359569" y="5908510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743" name="Google Shape;743;p17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7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694;p17">
            <a:extLst>
              <a:ext uri="{FF2B5EF4-FFF2-40B4-BE49-F238E27FC236}">
                <a16:creationId xmlns:a16="http://schemas.microsoft.com/office/drawing/2014/main" id="{4207DE7F-F33D-724C-AC06-D680927492C2}"/>
              </a:ext>
            </a:extLst>
          </p:cNvPr>
          <p:cNvSpPr txBox="1"/>
          <p:nvPr/>
        </p:nvSpPr>
        <p:spPr>
          <a:xfrm>
            <a:off x="1127336" y="1447547"/>
            <a:ext cx="2525377" cy="33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selecteren.</a:t>
            </a:r>
            <a:endParaRPr lang="nl-NL" dirty="0"/>
          </a:p>
        </p:txBody>
      </p:sp>
      <p:sp>
        <p:nvSpPr>
          <p:cNvPr id="79" name="Google Shape;265;p12">
            <a:extLst>
              <a:ext uri="{FF2B5EF4-FFF2-40B4-BE49-F238E27FC236}">
                <a16:creationId xmlns:a16="http://schemas.microsoft.com/office/drawing/2014/main" id="{5721B42E-11DD-4353-9E27-2C81222942FC}"/>
              </a:ext>
            </a:extLst>
          </p:cNvPr>
          <p:cNvSpPr/>
          <p:nvPr/>
        </p:nvSpPr>
        <p:spPr>
          <a:xfrm>
            <a:off x="1957976" y="6118470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0" name="Google Shape;266;p12">
            <a:extLst>
              <a:ext uri="{FF2B5EF4-FFF2-40B4-BE49-F238E27FC236}">
                <a16:creationId xmlns:a16="http://schemas.microsoft.com/office/drawing/2014/main" id="{633D4EF5-5345-45EA-B242-C75C269A9921}"/>
              </a:ext>
            </a:extLst>
          </p:cNvPr>
          <p:cNvSpPr/>
          <p:nvPr/>
        </p:nvSpPr>
        <p:spPr>
          <a:xfrm>
            <a:off x="1957976" y="6087777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1" name="Google Shape;267;p12">
            <a:extLst>
              <a:ext uri="{FF2B5EF4-FFF2-40B4-BE49-F238E27FC236}">
                <a16:creationId xmlns:a16="http://schemas.microsoft.com/office/drawing/2014/main" id="{F62804A0-730E-4570-A310-8438C0EFBC79}"/>
              </a:ext>
            </a:extLst>
          </p:cNvPr>
          <p:cNvSpPr/>
          <p:nvPr/>
        </p:nvSpPr>
        <p:spPr>
          <a:xfrm>
            <a:off x="265204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2" name="Google Shape;268;p12">
            <a:extLst>
              <a:ext uri="{FF2B5EF4-FFF2-40B4-BE49-F238E27FC236}">
                <a16:creationId xmlns:a16="http://schemas.microsoft.com/office/drawing/2014/main" id="{65D90711-8B51-403A-B9CE-D7E42A18F73E}"/>
              </a:ext>
            </a:extLst>
          </p:cNvPr>
          <p:cNvSpPr/>
          <p:nvPr/>
        </p:nvSpPr>
        <p:spPr>
          <a:xfrm>
            <a:off x="265204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3" name="Google Shape;269;p12">
            <a:extLst>
              <a:ext uri="{FF2B5EF4-FFF2-40B4-BE49-F238E27FC236}">
                <a16:creationId xmlns:a16="http://schemas.microsoft.com/office/drawing/2014/main" id="{A48CAD58-3161-453E-8066-360194D03D31}"/>
              </a:ext>
            </a:extLst>
          </p:cNvPr>
          <p:cNvSpPr/>
          <p:nvPr/>
        </p:nvSpPr>
        <p:spPr>
          <a:xfrm>
            <a:off x="218976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4" name="Google Shape;270;p12">
            <a:extLst>
              <a:ext uri="{FF2B5EF4-FFF2-40B4-BE49-F238E27FC236}">
                <a16:creationId xmlns:a16="http://schemas.microsoft.com/office/drawing/2014/main" id="{992A33B3-C405-45CB-A875-26A899C859CF}"/>
              </a:ext>
            </a:extLst>
          </p:cNvPr>
          <p:cNvSpPr/>
          <p:nvPr/>
        </p:nvSpPr>
        <p:spPr>
          <a:xfrm>
            <a:off x="218976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5" name="Google Shape;271;p12">
            <a:extLst>
              <a:ext uri="{FF2B5EF4-FFF2-40B4-BE49-F238E27FC236}">
                <a16:creationId xmlns:a16="http://schemas.microsoft.com/office/drawing/2014/main" id="{4417D718-F0BD-4F01-86A8-311820C819AD}"/>
              </a:ext>
            </a:extLst>
          </p:cNvPr>
          <p:cNvSpPr/>
          <p:nvPr/>
        </p:nvSpPr>
        <p:spPr>
          <a:xfrm>
            <a:off x="242090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6" name="Google Shape;272;p12">
            <a:extLst>
              <a:ext uri="{FF2B5EF4-FFF2-40B4-BE49-F238E27FC236}">
                <a16:creationId xmlns:a16="http://schemas.microsoft.com/office/drawing/2014/main" id="{1CA49F0D-FDAA-492D-9E9F-6BFDFCD2555A}"/>
              </a:ext>
            </a:extLst>
          </p:cNvPr>
          <p:cNvSpPr/>
          <p:nvPr/>
        </p:nvSpPr>
        <p:spPr>
          <a:xfrm>
            <a:off x="242090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7" name="Google Shape;273;p12">
            <a:extLst>
              <a:ext uri="{FF2B5EF4-FFF2-40B4-BE49-F238E27FC236}">
                <a16:creationId xmlns:a16="http://schemas.microsoft.com/office/drawing/2014/main" id="{0F4C4E21-0EE0-4B5B-8B39-3307575E1F8E}"/>
              </a:ext>
            </a:extLst>
          </p:cNvPr>
          <p:cNvSpPr/>
          <p:nvPr/>
        </p:nvSpPr>
        <p:spPr>
          <a:xfrm>
            <a:off x="195862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74;p12">
            <a:extLst>
              <a:ext uri="{FF2B5EF4-FFF2-40B4-BE49-F238E27FC236}">
                <a16:creationId xmlns:a16="http://schemas.microsoft.com/office/drawing/2014/main" id="{D7D83BD6-83ED-4B1F-A520-C3D21C5704FB}"/>
              </a:ext>
            </a:extLst>
          </p:cNvPr>
          <p:cNvSpPr/>
          <p:nvPr/>
        </p:nvSpPr>
        <p:spPr>
          <a:xfrm>
            <a:off x="195862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75;p12">
            <a:extLst>
              <a:ext uri="{FF2B5EF4-FFF2-40B4-BE49-F238E27FC236}">
                <a16:creationId xmlns:a16="http://schemas.microsoft.com/office/drawing/2014/main" id="{051A84A3-11C0-427E-BCB1-A8E99DD7193F}"/>
              </a:ext>
            </a:extLst>
          </p:cNvPr>
          <p:cNvSpPr/>
          <p:nvPr/>
        </p:nvSpPr>
        <p:spPr>
          <a:xfrm>
            <a:off x="2883180" y="5856611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76;p12">
            <a:extLst>
              <a:ext uri="{FF2B5EF4-FFF2-40B4-BE49-F238E27FC236}">
                <a16:creationId xmlns:a16="http://schemas.microsoft.com/office/drawing/2014/main" id="{2B0EFE54-B100-4C58-8A46-7D960A396DCC}"/>
              </a:ext>
            </a:extLst>
          </p:cNvPr>
          <p:cNvSpPr/>
          <p:nvPr/>
        </p:nvSpPr>
        <p:spPr>
          <a:xfrm>
            <a:off x="2883180" y="5838617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77;p12">
            <a:extLst>
              <a:ext uri="{FF2B5EF4-FFF2-40B4-BE49-F238E27FC236}">
                <a16:creationId xmlns:a16="http://schemas.microsoft.com/office/drawing/2014/main" id="{3A643AB8-536E-4798-A529-5060F81789B9}"/>
              </a:ext>
            </a:extLst>
          </p:cNvPr>
          <p:cNvSpPr/>
          <p:nvPr/>
        </p:nvSpPr>
        <p:spPr>
          <a:xfrm>
            <a:off x="2032866" y="5908050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8;p12">
            <a:extLst>
              <a:ext uri="{FF2B5EF4-FFF2-40B4-BE49-F238E27FC236}">
                <a16:creationId xmlns:a16="http://schemas.microsoft.com/office/drawing/2014/main" id="{DDF76160-EF0C-4E1F-8CA1-21AAAEE2711D}"/>
              </a:ext>
            </a:extLst>
          </p:cNvPr>
          <p:cNvSpPr/>
          <p:nvPr/>
        </p:nvSpPr>
        <p:spPr>
          <a:xfrm>
            <a:off x="2260741" y="5909419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9;p12">
            <a:extLst>
              <a:ext uri="{FF2B5EF4-FFF2-40B4-BE49-F238E27FC236}">
                <a16:creationId xmlns:a16="http://schemas.microsoft.com/office/drawing/2014/main" id="{4E9AEBCA-E82A-4D21-8D74-8E64675D8229}"/>
              </a:ext>
            </a:extLst>
          </p:cNvPr>
          <p:cNvSpPr/>
          <p:nvPr/>
        </p:nvSpPr>
        <p:spPr>
          <a:xfrm>
            <a:off x="2952161" y="5909419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80;p12">
            <a:extLst>
              <a:ext uri="{FF2B5EF4-FFF2-40B4-BE49-F238E27FC236}">
                <a16:creationId xmlns:a16="http://schemas.microsoft.com/office/drawing/2014/main" id="{4038888B-392F-441F-A54A-1C573984D977}"/>
              </a:ext>
            </a:extLst>
          </p:cNvPr>
          <p:cNvSpPr/>
          <p:nvPr/>
        </p:nvSpPr>
        <p:spPr>
          <a:xfrm>
            <a:off x="2726789" y="5909419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81;p12">
            <a:extLst>
              <a:ext uri="{FF2B5EF4-FFF2-40B4-BE49-F238E27FC236}">
                <a16:creationId xmlns:a16="http://schemas.microsoft.com/office/drawing/2014/main" id="{8020F37E-6736-48DC-9FC2-4E982A241A6C}"/>
              </a:ext>
            </a:extLst>
          </p:cNvPr>
          <p:cNvSpPr/>
          <p:nvPr/>
        </p:nvSpPr>
        <p:spPr>
          <a:xfrm>
            <a:off x="2498518" y="5909419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8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842169" y="6129210"/>
            <a:ext cx="140017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757" name="Google Shape;757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18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59" name="Google Shape;759;p18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18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18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65" name="Google Shape;765;p18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18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lang="nl-NL"/>
          </a:p>
        </p:txBody>
      </p:sp>
      <p:sp>
        <p:nvSpPr>
          <p:cNvPr id="775" name="Google Shape;775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Stop het spel</a:t>
            </a:r>
          </a:p>
        </p:txBody>
      </p:sp>
      <p:sp>
        <p:nvSpPr>
          <p:cNvPr id="776" name="Google Shape;776;p18"/>
          <p:cNvSpPr txBox="1"/>
          <p:nvPr/>
        </p:nvSpPr>
        <p:spPr>
          <a:xfrm>
            <a:off x="785012" y="1405349"/>
            <a:ext cx="3289301" cy="4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spel als je het ei raakt.</a:t>
            </a:r>
            <a:endParaRPr lang="nl-NL" dirty="0"/>
          </a:p>
        </p:txBody>
      </p:sp>
      <p:sp>
        <p:nvSpPr>
          <p:cNvPr id="777" name="Google Shape;777;p18"/>
          <p:cNvSpPr/>
          <p:nvPr/>
        </p:nvSpPr>
        <p:spPr>
          <a:xfrm>
            <a:off x="1285514" y="2057108"/>
            <a:ext cx="2288311" cy="17190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8"/>
          <p:cNvSpPr/>
          <p:nvPr/>
        </p:nvSpPr>
        <p:spPr>
          <a:xfrm>
            <a:off x="1285512" y="2057107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8"/>
          <p:cNvSpPr/>
          <p:nvPr/>
        </p:nvSpPr>
        <p:spPr>
          <a:xfrm>
            <a:off x="1285514" y="3956519"/>
            <a:ext cx="2288311" cy="17190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8"/>
          <p:cNvSpPr/>
          <p:nvPr/>
        </p:nvSpPr>
        <p:spPr>
          <a:xfrm>
            <a:off x="1285512" y="3956506"/>
            <a:ext cx="2288300" cy="1719074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Tekstvak 58">
            <a:extLst>
              <a:ext uri="{FF2B5EF4-FFF2-40B4-BE49-F238E27FC236}">
                <a16:creationId xmlns:a16="http://schemas.microsoft.com/office/drawing/2014/main" id="{6E0C4B9B-6882-4BFD-A3B7-114DAB78D13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7" name="Google Shape;787;p19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788" name="Google Shape;788;p19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19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19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794" name="Google Shape;794;p19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19"/>
          <p:cNvSpPr/>
          <p:nvPr/>
        </p:nvSpPr>
        <p:spPr>
          <a:xfrm>
            <a:off x="0" y="1128712"/>
            <a:ext cx="4859338" cy="18542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9"/>
          <p:cNvSpPr/>
          <p:nvPr/>
        </p:nvSpPr>
        <p:spPr>
          <a:xfrm>
            <a:off x="0" y="1091736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9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806" name="Google Shape;806;p19"/>
          <p:cNvSpPr/>
          <p:nvPr/>
        </p:nvSpPr>
        <p:spPr>
          <a:xfrm>
            <a:off x="0" y="2982912"/>
            <a:ext cx="4859338" cy="233436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/>
          <p:nvPr/>
        </p:nvSpPr>
        <p:spPr>
          <a:xfrm>
            <a:off x="0" y="2970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9"/>
          <p:cNvSpPr/>
          <p:nvPr/>
        </p:nvSpPr>
        <p:spPr>
          <a:xfrm>
            <a:off x="1356771" y="3710075"/>
            <a:ext cx="1372808" cy="117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9"/>
          <p:cNvSpPr txBox="1">
            <a:spLocks noGrp="1"/>
          </p:cNvSpPr>
          <p:nvPr>
            <p:ph type="title"/>
          </p:nvPr>
        </p:nvSpPr>
        <p:spPr>
          <a:xfrm>
            <a:off x="359568" y="317730"/>
            <a:ext cx="418918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Stop het spel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810" name="Google Shape;810;p19"/>
          <p:cNvSpPr/>
          <p:nvPr/>
        </p:nvSpPr>
        <p:spPr>
          <a:xfrm>
            <a:off x="1222356" y="3370300"/>
            <a:ext cx="560159" cy="2052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9"/>
          <p:cNvSpPr/>
          <p:nvPr/>
        </p:nvSpPr>
        <p:spPr>
          <a:xfrm>
            <a:off x="1222352" y="337031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19"/>
          <p:cNvCxnSpPr/>
          <p:nvPr/>
        </p:nvCxnSpPr>
        <p:spPr>
          <a:xfrm flipH="1">
            <a:off x="1527436" y="1498029"/>
            <a:ext cx="1" cy="132477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19"/>
          <p:cNvSpPr/>
          <p:nvPr/>
        </p:nvSpPr>
        <p:spPr>
          <a:xfrm>
            <a:off x="2943639" y="1575739"/>
            <a:ext cx="1533907" cy="1149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9"/>
          <p:cNvSpPr/>
          <p:nvPr/>
        </p:nvSpPr>
        <p:spPr>
          <a:xfrm>
            <a:off x="2943639" y="1575739"/>
            <a:ext cx="1533907" cy="1149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3" y="0"/>
                </a:moveTo>
                <a:lnTo>
                  <a:pt x="453" y="22"/>
                </a:lnTo>
                <a:lnTo>
                  <a:pt x="134" y="179"/>
                </a:lnTo>
                <a:lnTo>
                  <a:pt x="17" y="604"/>
                </a:lnTo>
                <a:lnTo>
                  <a:pt x="0" y="1432"/>
                </a:lnTo>
                <a:lnTo>
                  <a:pt x="0" y="20168"/>
                </a:lnTo>
                <a:lnTo>
                  <a:pt x="17" y="20996"/>
                </a:lnTo>
                <a:lnTo>
                  <a:pt x="134" y="21421"/>
                </a:lnTo>
                <a:lnTo>
                  <a:pt x="453" y="21578"/>
                </a:lnTo>
                <a:lnTo>
                  <a:pt x="1073" y="21600"/>
                </a:lnTo>
                <a:lnTo>
                  <a:pt x="20527" y="21600"/>
                </a:lnTo>
                <a:lnTo>
                  <a:pt x="21147" y="21578"/>
                </a:lnTo>
                <a:lnTo>
                  <a:pt x="21466" y="21421"/>
                </a:lnTo>
                <a:lnTo>
                  <a:pt x="21583" y="20996"/>
                </a:lnTo>
                <a:lnTo>
                  <a:pt x="21600" y="20168"/>
                </a:lnTo>
                <a:lnTo>
                  <a:pt x="21600" y="1432"/>
                </a:lnTo>
                <a:lnTo>
                  <a:pt x="21583" y="604"/>
                </a:lnTo>
                <a:lnTo>
                  <a:pt x="21466" y="179"/>
                </a:lnTo>
                <a:lnTo>
                  <a:pt x="21147" y="22"/>
                </a:lnTo>
                <a:lnTo>
                  <a:pt x="20527" y="0"/>
                </a:lnTo>
                <a:lnTo>
                  <a:pt x="107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9"/>
          <p:cNvSpPr/>
          <p:nvPr/>
        </p:nvSpPr>
        <p:spPr>
          <a:xfrm>
            <a:off x="0" y="5317274"/>
            <a:ext cx="4859338" cy="148675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9"/>
          <p:cNvSpPr/>
          <p:nvPr/>
        </p:nvSpPr>
        <p:spPr>
          <a:xfrm>
            <a:off x="0" y="53045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43670" y="5425780"/>
            <a:ext cx="4572001" cy="33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819" name="Google Shape;819;p19"/>
          <p:cNvSpPr txBox="1"/>
          <p:nvPr/>
        </p:nvSpPr>
        <p:spPr>
          <a:xfrm>
            <a:off x="3354978" y="59466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820" name="Google Shape;820;p19"/>
          <p:cNvCxnSpPr/>
          <p:nvPr/>
        </p:nvCxnSpPr>
        <p:spPr>
          <a:xfrm>
            <a:off x="1896269" y="58501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19"/>
          <p:cNvSpPr/>
          <p:nvPr/>
        </p:nvSpPr>
        <p:spPr>
          <a:xfrm>
            <a:off x="3095148" y="61287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9"/>
          <p:cNvSpPr/>
          <p:nvPr/>
        </p:nvSpPr>
        <p:spPr>
          <a:xfrm>
            <a:off x="769926" y="3824850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9"/>
          <p:cNvSpPr/>
          <p:nvPr/>
        </p:nvSpPr>
        <p:spPr>
          <a:xfrm>
            <a:off x="678651" y="38227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9"/>
          <p:cNvSpPr txBox="1"/>
          <p:nvPr/>
        </p:nvSpPr>
        <p:spPr>
          <a:xfrm>
            <a:off x="845264" y="41752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857" name="Google Shape;857;p19"/>
          <p:cNvSpPr/>
          <p:nvPr/>
        </p:nvSpPr>
        <p:spPr>
          <a:xfrm>
            <a:off x="381794" y="1916911"/>
            <a:ext cx="984250" cy="8726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9"/>
          <p:cNvSpPr/>
          <p:nvPr/>
        </p:nvSpPr>
        <p:spPr>
          <a:xfrm>
            <a:off x="381795" y="1916910"/>
            <a:ext cx="984251" cy="8726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" y="0"/>
                </a:moveTo>
                <a:lnTo>
                  <a:pt x="705" y="29"/>
                </a:lnTo>
                <a:lnTo>
                  <a:pt x="209" y="236"/>
                </a:lnTo>
                <a:lnTo>
                  <a:pt x="26" y="796"/>
                </a:lnTo>
                <a:lnTo>
                  <a:pt x="0" y="1886"/>
                </a:lnTo>
                <a:lnTo>
                  <a:pt x="0" y="19714"/>
                </a:lnTo>
                <a:lnTo>
                  <a:pt x="26" y="20804"/>
                </a:lnTo>
                <a:lnTo>
                  <a:pt x="209" y="21364"/>
                </a:lnTo>
                <a:lnTo>
                  <a:pt x="705" y="21571"/>
                </a:lnTo>
                <a:lnTo>
                  <a:pt x="1672" y="21600"/>
                </a:lnTo>
                <a:lnTo>
                  <a:pt x="19928" y="21600"/>
                </a:lnTo>
                <a:lnTo>
                  <a:pt x="20895" y="21571"/>
                </a:lnTo>
                <a:lnTo>
                  <a:pt x="21391" y="21364"/>
                </a:lnTo>
                <a:lnTo>
                  <a:pt x="21574" y="20804"/>
                </a:lnTo>
                <a:lnTo>
                  <a:pt x="21600" y="19714"/>
                </a:lnTo>
                <a:lnTo>
                  <a:pt x="21600" y="1886"/>
                </a:lnTo>
                <a:lnTo>
                  <a:pt x="21574" y="796"/>
                </a:lnTo>
                <a:lnTo>
                  <a:pt x="21391" y="236"/>
                </a:lnTo>
                <a:lnTo>
                  <a:pt x="20895" y="29"/>
                </a:lnTo>
                <a:lnTo>
                  <a:pt x="19928" y="0"/>
                </a:lnTo>
                <a:lnTo>
                  <a:pt x="167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9"/>
          <p:cNvSpPr/>
          <p:nvPr/>
        </p:nvSpPr>
        <p:spPr>
          <a:xfrm>
            <a:off x="1156447" y="2586828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9"/>
          <p:cNvSpPr txBox="1"/>
          <p:nvPr/>
        </p:nvSpPr>
        <p:spPr>
          <a:xfrm>
            <a:off x="1156448" y="4916025"/>
            <a:ext cx="17421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tweede uiterlijk voor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naar te veranderen.</a:t>
            </a:r>
            <a:endParaRPr lang="nl-NL" dirty="0"/>
          </a:p>
        </p:txBody>
      </p:sp>
      <p:cxnSp>
        <p:nvCxnSpPr>
          <p:cNvPr id="861" name="Google Shape;861;p19"/>
          <p:cNvCxnSpPr/>
          <p:nvPr/>
        </p:nvCxnSpPr>
        <p:spPr>
          <a:xfrm>
            <a:off x="2223930" y="4635865"/>
            <a:ext cx="1" cy="28346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9"/>
          <p:cNvSpPr/>
          <p:nvPr/>
        </p:nvSpPr>
        <p:spPr>
          <a:xfrm>
            <a:off x="1674019" y="1572564"/>
            <a:ext cx="674446" cy="2052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9"/>
          <p:cNvSpPr/>
          <p:nvPr/>
        </p:nvSpPr>
        <p:spPr>
          <a:xfrm>
            <a:off x="1674016" y="1572568"/>
            <a:ext cx="674459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8" y="5602"/>
                </a:lnTo>
                <a:lnTo>
                  <a:pt x="20809" y="2710"/>
                </a:lnTo>
                <a:lnTo>
                  <a:pt x="19951" y="747"/>
                </a:lnTo>
                <a:lnTo>
                  <a:pt x="18897" y="0"/>
                </a:lnTo>
                <a:lnTo>
                  <a:pt x="2305" y="9"/>
                </a:lnTo>
                <a:lnTo>
                  <a:pt x="1394" y="1068"/>
                </a:lnTo>
                <a:lnTo>
                  <a:pt x="663" y="3067"/>
                </a:lnTo>
                <a:lnTo>
                  <a:pt x="177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9"/>
          <p:cNvSpPr/>
          <p:nvPr/>
        </p:nvSpPr>
        <p:spPr>
          <a:xfrm>
            <a:off x="2933066" y="3699618"/>
            <a:ext cx="1554000" cy="12286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41" y="0"/>
                </a:moveTo>
                <a:lnTo>
                  <a:pt x="1059" y="0"/>
                </a:lnTo>
                <a:lnTo>
                  <a:pt x="447" y="21"/>
                </a:lnTo>
                <a:lnTo>
                  <a:pt x="132" y="167"/>
                </a:lnTo>
                <a:lnTo>
                  <a:pt x="17" y="565"/>
                </a:lnTo>
                <a:lnTo>
                  <a:pt x="0" y="1340"/>
                </a:lnTo>
                <a:lnTo>
                  <a:pt x="0" y="20260"/>
                </a:lnTo>
                <a:lnTo>
                  <a:pt x="17" y="21035"/>
                </a:lnTo>
                <a:lnTo>
                  <a:pt x="132" y="21433"/>
                </a:lnTo>
                <a:lnTo>
                  <a:pt x="447" y="21579"/>
                </a:lnTo>
                <a:lnTo>
                  <a:pt x="1059" y="21600"/>
                </a:lnTo>
                <a:lnTo>
                  <a:pt x="20541" y="21600"/>
                </a:lnTo>
                <a:lnTo>
                  <a:pt x="21153" y="21579"/>
                </a:lnTo>
                <a:lnTo>
                  <a:pt x="21468" y="21433"/>
                </a:lnTo>
                <a:lnTo>
                  <a:pt x="21583" y="21035"/>
                </a:lnTo>
                <a:lnTo>
                  <a:pt x="21600" y="20260"/>
                </a:lnTo>
                <a:lnTo>
                  <a:pt x="21600" y="1340"/>
                </a:lnTo>
                <a:lnTo>
                  <a:pt x="21583" y="565"/>
                </a:lnTo>
                <a:lnTo>
                  <a:pt x="21468" y="167"/>
                </a:lnTo>
                <a:lnTo>
                  <a:pt x="21153" y="21"/>
                </a:lnTo>
                <a:lnTo>
                  <a:pt x="20541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9"/>
          <p:cNvSpPr/>
          <p:nvPr/>
        </p:nvSpPr>
        <p:spPr>
          <a:xfrm>
            <a:off x="3063097" y="4237217"/>
            <a:ext cx="1159996" cy="6681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4068232" y="4778103"/>
            <a:ext cx="101918" cy="11586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19"/>
          <p:cNvCxnSpPr/>
          <p:nvPr/>
        </p:nvCxnSpPr>
        <p:spPr>
          <a:xfrm>
            <a:off x="2631853" y="4333427"/>
            <a:ext cx="30480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19"/>
          <p:cNvSpPr txBox="1"/>
          <p:nvPr/>
        </p:nvSpPr>
        <p:spPr>
          <a:xfrm>
            <a:off x="359569" y="5908510"/>
            <a:ext cx="97345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870" name="Google Shape;870;p19"/>
          <p:cNvSpPr/>
          <p:nvPr/>
        </p:nvSpPr>
        <p:spPr>
          <a:xfrm>
            <a:off x="1296194" y="5951512"/>
            <a:ext cx="469393" cy="265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9"/>
          <p:cNvSpPr/>
          <p:nvPr/>
        </p:nvSpPr>
        <p:spPr>
          <a:xfrm>
            <a:off x="1296195" y="5951508"/>
            <a:ext cx="469393" cy="265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2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2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80480-CBCB-D04A-B948-5A5E4960ABB6}"/>
              </a:ext>
            </a:extLst>
          </p:cNvPr>
          <p:cNvSpPr/>
          <p:nvPr/>
        </p:nvSpPr>
        <p:spPr>
          <a:xfrm>
            <a:off x="1564074" y="1860105"/>
            <a:ext cx="1335500" cy="74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om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zien.</a:t>
            </a:r>
            <a:endParaRPr lang="nl-NL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D348-AE29-C642-BB05-3A18CEA4D481}"/>
              </a:ext>
            </a:extLst>
          </p:cNvPr>
          <p:cNvSpPr txBox="1"/>
          <p:nvPr/>
        </p:nvSpPr>
        <p:spPr>
          <a:xfrm>
            <a:off x="2951007" y="3746866"/>
            <a:ext cx="1526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het raak ik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sz="900" dirty="0"/>
          </a:p>
        </p:txBody>
      </p:sp>
      <p:sp>
        <p:nvSpPr>
          <p:cNvPr id="91" name="Google Shape;567;p15">
            <a:extLst>
              <a:ext uri="{FF2B5EF4-FFF2-40B4-BE49-F238E27FC236}">
                <a16:creationId xmlns:a16="http://schemas.microsoft.com/office/drawing/2014/main" id="{AD916003-9C5D-9042-B2B7-8D5F796B9579}"/>
              </a:ext>
            </a:extLst>
          </p:cNvPr>
          <p:cNvSpPr txBox="1"/>
          <p:nvPr/>
        </p:nvSpPr>
        <p:spPr>
          <a:xfrm>
            <a:off x="1831514" y="3420798"/>
            <a:ext cx="2778864" cy="22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tab en voeg deze code toe.</a:t>
            </a:r>
            <a:endParaRPr lang="nl-NL" dirty="0"/>
          </a:p>
        </p:txBody>
      </p:sp>
      <p:sp>
        <p:nvSpPr>
          <p:cNvPr id="92" name="Google Shape;565;p15">
            <a:extLst>
              <a:ext uri="{FF2B5EF4-FFF2-40B4-BE49-F238E27FC236}">
                <a16:creationId xmlns:a16="http://schemas.microsoft.com/office/drawing/2014/main" id="{585249C5-9660-4642-BF7D-AE3E0DD221CB}"/>
              </a:ext>
            </a:extLst>
          </p:cNvPr>
          <p:cNvSpPr txBox="1"/>
          <p:nvPr/>
        </p:nvSpPr>
        <p:spPr>
          <a:xfrm>
            <a:off x="143669" y="3059794"/>
            <a:ext cx="4572000" cy="21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26FC8E-3897-5548-8719-F32B24BD1DA0}"/>
              </a:ext>
            </a:extLst>
          </p:cNvPr>
          <p:cNvSpPr/>
          <p:nvPr/>
        </p:nvSpPr>
        <p:spPr>
          <a:xfrm>
            <a:off x="315380" y="1313950"/>
            <a:ext cx="1050665" cy="57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20400"/>
              </a:lnSpc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te selecteren.</a:t>
            </a:r>
            <a:endParaRPr lang="nl-NL" sz="900" dirty="0"/>
          </a:p>
        </p:txBody>
      </p:sp>
      <p:sp>
        <p:nvSpPr>
          <p:cNvPr id="93" name="Google Shape;265;p12">
            <a:extLst>
              <a:ext uri="{FF2B5EF4-FFF2-40B4-BE49-F238E27FC236}">
                <a16:creationId xmlns:a16="http://schemas.microsoft.com/office/drawing/2014/main" id="{7236E8B6-3DE6-4EBB-8EAD-9456F6502AEF}"/>
              </a:ext>
            </a:extLst>
          </p:cNvPr>
          <p:cNvSpPr/>
          <p:nvPr/>
        </p:nvSpPr>
        <p:spPr>
          <a:xfrm>
            <a:off x="1967501" y="616609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66;p12">
            <a:extLst>
              <a:ext uri="{FF2B5EF4-FFF2-40B4-BE49-F238E27FC236}">
                <a16:creationId xmlns:a16="http://schemas.microsoft.com/office/drawing/2014/main" id="{B9889CCA-A0EA-4EE1-877D-293E5D9581D3}"/>
              </a:ext>
            </a:extLst>
          </p:cNvPr>
          <p:cNvSpPr/>
          <p:nvPr/>
        </p:nvSpPr>
        <p:spPr>
          <a:xfrm>
            <a:off x="1967501" y="613540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67;p12">
            <a:extLst>
              <a:ext uri="{FF2B5EF4-FFF2-40B4-BE49-F238E27FC236}">
                <a16:creationId xmlns:a16="http://schemas.microsoft.com/office/drawing/2014/main" id="{B15A720D-CD63-42FE-BB83-5758809BCACC}"/>
              </a:ext>
            </a:extLst>
          </p:cNvPr>
          <p:cNvSpPr/>
          <p:nvPr/>
        </p:nvSpPr>
        <p:spPr>
          <a:xfrm>
            <a:off x="266156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68;p12">
            <a:extLst>
              <a:ext uri="{FF2B5EF4-FFF2-40B4-BE49-F238E27FC236}">
                <a16:creationId xmlns:a16="http://schemas.microsoft.com/office/drawing/2014/main" id="{11479C36-4964-4482-9F15-5FB1824D3B3E}"/>
              </a:ext>
            </a:extLst>
          </p:cNvPr>
          <p:cNvSpPr/>
          <p:nvPr/>
        </p:nvSpPr>
        <p:spPr>
          <a:xfrm>
            <a:off x="266156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69;p12">
            <a:extLst>
              <a:ext uri="{FF2B5EF4-FFF2-40B4-BE49-F238E27FC236}">
                <a16:creationId xmlns:a16="http://schemas.microsoft.com/office/drawing/2014/main" id="{9722639C-DE57-41F6-ACED-348CA4A300A3}"/>
              </a:ext>
            </a:extLst>
          </p:cNvPr>
          <p:cNvSpPr/>
          <p:nvPr/>
        </p:nvSpPr>
        <p:spPr>
          <a:xfrm>
            <a:off x="219928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0;p12">
            <a:extLst>
              <a:ext uri="{FF2B5EF4-FFF2-40B4-BE49-F238E27FC236}">
                <a16:creationId xmlns:a16="http://schemas.microsoft.com/office/drawing/2014/main" id="{244FC7CD-3EC8-46B4-AE41-5643DA0BA250}"/>
              </a:ext>
            </a:extLst>
          </p:cNvPr>
          <p:cNvSpPr/>
          <p:nvPr/>
        </p:nvSpPr>
        <p:spPr>
          <a:xfrm>
            <a:off x="219928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1;p12">
            <a:extLst>
              <a:ext uri="{FF2B5EF4-FFF2-40B4-BE49-F238E27FC236}">
                <a16:creationId xmlns:a16="http://schemas.microsoft.com/office/drawing/2014/main" id="{207B0BC4-94C3-4FE5-9CCF-717779B45C93}"/>
              </a:ext>
            </a:extLst>
          </p:cNvPr>
          <p:cNvSpPr/>
          <p:nvPr/>
        </p:nvSpPr>
        <p:spPr>
          <a:xfrm>
            <a:off x="243042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2;p12">
            <a:extLst>
              <a:ext uri="{FF2B5EF4-FFF2-40B4-BE49-F238E27FC236}">
                <a16:creationId xmlns:a16="http://schemas.microsoft.com/office/drawing/2014/main" id="{326A9C3D-69CA-4F71-A352-C8B619486A1C}"/>
              </a:ext>
            </a:extLst>
          </p:cNvPr>
          <p:cNvSpPr/>
          <p:nvPr/>
        </p:nvSpPr>
        <p:spPr>
          <a:xfrm>
            <a:off x="243042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73;p12">
            <a:extLst>
              <a:ext uri="{FF2B5EF4-FFF2-40B4-BE49-F238E27FC236}">
                <a16:creationId xmlns:a16="http://schemas.microsoft.com/office/drawing/2014/main" id="{4A458FA9-A954-4924-9D50-3E1E38ADC80D}"/>
              </a:ext>
            </a:extLst>
          </p:cNvPr>
          <p:cNvSpPr/>
          <p:nvPr/>
        </p:nvSpPr>
        <p:spPr>
          <a:xfrm>
            <a:off x="196814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74;p12">
            <a:extLst>
              <a:ext uri="{FF2B5EF4-FFF2-40B4-BE49-F238E27FC236}">
                <a16:creationId xmlns:a16="http://schemas.microsoft.com/office/drawing/2014/main" id="{8F80F13B-ABB7-4090-843D-97C9E8500AA6}"/>
              </a:ext>
            </a:extLst>
          </p:cNvPr>
          <p:cNvSpPr/>
          <p:nvPr/>
        </p:nvSpPr>
        <p:spPr>
          <a:xfrm>
            <a:off x="196814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4" name="Google Shape;275;p12">
            <a:extLst>
              <a:ext uri="{FF2B5EF4-FFF2-40B4-BE49-F238E27FC236}">
                <a16:creationId xmlns:a16="http://schemas.microsoft.com/office/drawing/2014/main" id="{62DA876C-543F-4FCB-8B4D-D6A4437666C2}"/>
              </a:ext>
            </a:extLst>
          </p:cNvPr>
          <p:cNvSpPr/>
          <p:nvPr/>
        </p:nvSpPr>
        <p:spPr>
          <a:xfrm>
            <a:off x="2892705" y="590423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5" name="Google Shape;276;p12">
            <a:extLst>
              <a:ext uri="{FF2B5EF4-FFF2-40B4-BE49-F238E27FC236}">
                <a16:creationId xmlns:a16="http://schemas.microsoft.com/office/drawing/2014/main" id="{F027C3EB-4675-497C-84E4-3259754ADDBE}"/>
              </a:ext>
            </a:extLst>
          </p:cNvPr>
          <p:cNvSpPr/>
          <p:nvPr/>
        </p:nvSpPr>
        <p:spPr>
          <a:xfrm>
            <a:off x="2892705" y="588624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6" name="Google Shape;277;p12">
            <a:extLst>
              <a:ext uri="{FF2B5EF4-FFF2-40B4-BE49-F238E27FC236}">
                <a16:creationId xmlns:a16="http://schemas.microsoft.com/office/drawing/2014/main" id="{CF0119BF-EFC6-45B1-AB97-188CF489946A}"/>
              </a:ext>
            </a:extLst>
          </p:cNvPr>
          <p:cNvSpPr/>
          <p:nvPr/>
        </p:nvSpPr>
        <p:spPr>
          <a:xfrm>
            <a:off x="2042391" y="595567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7" name="Google Shape;278;p12">
            <a:extLst>
              <a:ext uri="{FF2B5EF4-FFF2-40B4-BE49-F238E27FC236}">
                <a16:creationId xmlns:a16="http://schemas.microsoft.com/office/drawing/2014/main" id="{34739880-5496-48EF-983C-D479BF4F2461}"/>
              </a:ext>
            </a:extLst>
          </p:cNvPr>
          <p:cNvSpPr/>
          <p:nvPr/>
        </p:nvSpPr>
        <p:spPr>
          <a:xfrm>
            <a:off x="2270266" y="595704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8" name="Google Shape;279;p12">
            <a:extLst>
              <a:ext uri="{FF2B5EF4-FFF2-40B4-BE49-F238E27FC236}">
                <a16:creationId xmlns:a16="http://schemas.microsoft.com/office/drawing/2014/main" id="{6EB6942E-3D32-4735-8BDC-7D2139F7E935}"/>
              </a:ext>
            </a:extLst>
          </p:cNvPr>
          <p:cNvSpPr/>
          <p:nvPr/>
        </p:nvSpPr>
        <p:spPr>
          <a:xfrm>
            <a:off x="2961686" y="595704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9" name="Google Shape;280;p12">
            <a:extLst>
              <a:ext uri="{FF2B5EF4-FFF2-40B4-BE49-F238E27FC236}">
                <a16:creationId xmlns:a16="http://schemas.microsoft.com/office/drawing/2014/main" id="{4CDAD198-E897-4431-BA1E-8A8C1A9F6514}"/>
              </a:ext>
            </a:extLst>
          </p:cNvPr>
          <p:cNvSpPr/>
          <p:nvPr/>
        </p:nvSpPr>
        <p:spPr>
          <a:xfrm>
            <a:off x="2736314" y="595704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10" name="Google Shape;281;p12">
            <a:extLst>
              <a:ext uri="{FF2B5EF4-FFF2-40B4-BE49-F238E27FC236}">
                <a16:creationId xmlns:a16="http://schemas.microsoft.com/office/drawing/2014/main" id="{C1A4B135-492A-4359-8FFF-9DDF2BCA1C83}"/>
              </a:ext>
            </a:extLst>
          </p:cNvPr>
          <p:cNvSpPr/>
          <p:nvPr/>
        </p:nvSpPr>
        <p:spPr>
          <a:xfrm>
            <a:off x="2508043" y="595704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0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884" name="Google Shape;884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886" name="Google Shape;886;p2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2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892" name="Google Shape;892;p2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lang="nl-NL"/>
          </a:p>
        </p:txBody>
      </p:sp>
      <p:sp>
        <p:nvSpPr>
          <p:cNvPr id="902" name="Google Shape;902;p20"/>
          <p:cNvSpPr txBox="1">
            <a:spLocks noGrp="1"/>
          </p:cNvSpPr>
          <p:nvPr>
            <p:ph type="title"/>
          </p:nvPr>
        </p:nvSpPr>
        <p:spPr>
          <a:xfrm>
            <a:off x="143670" y="488775"/>
            <a:ext cx="4572000" cy="77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meer obstakels toe</a:t>
            </a:r>
          </a:p>
        </p:txBody>
      </p:sp>
      <p:sp>
        <p:nvSpPr>
          <p:cNvPr id="903" name="Google Shape;903;p20"/>
          <p:cNvSpPr txBox="1"/>
          <p:nvPr/>
        </p:nvSpPr>
        <p:spPr>
          <a:xfrm>
            <a:off x="785011" y="1398651"/>
            <a:ext cx="3289301" cy="3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4135" marR="5080" indent="-5207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het spel moeilijker door meer obstakels toe te voegen.</a:t>
            </a:r>
            <a:endParaRPr lang="nl-NL" dirty="0"/>
          </a:p>
        </p:txBody>
      </p:sp>
      <p:sp>
        <p:nvSpPr>
          <p:cNvPr id="904" name="Google Shape;904;p20"/>
          <p:cNvSpPr/>
          <p:nvPr/>
        </p:nvSpPr>
        <p:spPr>
          <a:xfrm>
            <a:off x="988219" y="2774518"/>
            <a:ext cx="2882900" cy="21591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0"/>
          <p:cNvSpPr/>
          <p:nvPr/>
        </p:nvSpPr>
        <p:spPr>
          <a:xfrm>
            <a:off x="988219" y="2774517"/>
            <a:ext cx="2882900" cy="2159129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6F998D9D-55F7-40FF-BE37-EF3934F77C9C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1"/>
          <p:cNvSpPr/>
          <p:nvPr/>
        </p:nvSpPr>
        <p:spPr>
          <a:xfrm>
            <a:off x="0" y="3276764"/>
            <a:ext cx="4859338" cy="240933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1128712"/>
            <a:ext cx="4859338" cy="214805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/>
          <p:nvPr/>
        </p:nvSpPr>
        <p:spPr>
          <a:xfrm>
            <a:off x="0" y="32640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1"/>
          <p:cNvSpPr/>
          <p:nvPr/>
        </p:nvSpPr>
        <p:spPr>
          <a:xfrm>
            <a:off x="0" y="5686094"/>
            <a:ext cx="4859338" cy="111793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1"/>
          <p:cNvSpPr/>
          <p:nvPr/>
        </p:nvSpPr>
        <p:spPr>
          <a:xfrm>
            <a:off x="0" y="567339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2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19" name="Google Shape;919;p2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3" name="Google Shape;923;p2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25" name="Google Shape;925;p2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1"/>
          <p:cNvSpPr txBox="1"/>
          <p:nvPr/>
        </p:nvSpPr>
        <p:spPr>
          <a:xfrm>
            <a:off x="359569" y="811500"/>
            <a:ext cx="2669540" cy="2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935" name="Google Shape;935;p21"/>
          <p:cNvSpPr txBox="1"/>
          <p:nvPr/>
        </p:nvSpPr>
        <p:spPr>
          <a:xfrm>
            <a:off x="143670" y="33836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359569" y="444940"/>
            <a:ext cx="4189187" cy="39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Voeg meer obstakels toe</a:t>
            </a:r>
          </a:p>
        </p:txBody>
      </p:sp>
      <p:sp>
        <p:nvSpPr>
          <p:cNvPr id="937" name="Google Shape;937;p21"/>
          <p:cNvSpPr txBox="1"/>
          <p:nvPr/>
        </p:nvSpPr>
        <p:spPr>
          <a:xfrm>
            <a:off x="762909" y="2557724"/>
            <a:ext cx="174296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te dupliceren: rechtsklik (Mac: control-klik) op het icoon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dupliceren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lang="nl-NL" dirty="0"/>
          </a:p>
        </p:txBody>
      </p:sp>
      <p:sp>
        <p:nvSpPr>
          <p:cNvPr id="938" name="Google Shape;938;p21"/>
          <p:cNvSpPr txBox="1"/>
          <p:nvPr/>
        </p:nvSpPr>
        <p:spPr>
          <a:xfrm>
            <a:off x="2542808" y="4186345"/>
            <a:ext cx="187289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deze blokken toe om te wachten voordat je het tweede obstakel laat zien.</a:t>
            </a:r>
            <a:endParaRPr lang="nl-NL" dirty="0"/>
          </a:p>
        </p:txBody>
      </p:sp>
      <p:sp>
        <p:nvSpPr>
          <p:cNvPr id="939" name="Google Shape;939;p21"/>
          <p:cNvSpPr/>
          <p:nvPr/>
        </p:nvSpPr>
        <p:spPr>
          <a:xfrm>
            <a:off x="2823965" y="1650707"/>
            <a:ext cx="1288344" cy="884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1"/>
          <p:cNvSpPr/>
          <p:nvPr/>
        </p:nvSpPr>
        <p:spPr>
          <a:xfrm>
            <a:off x="2823969" y="1650708"/>
            <a:ext cx="1288340" cy="884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8" y="0"/>
                </a:moveTo>
                <a:lnTo>
                  <a:pt x="539" y="29"/>
                </a:lnTo>
                <a:lnTo>
                  <a:pt x="160" y="233"/>
                </a:lnTo>
                <a:lnTo>
                  <a:pt x="20" y="785"/>
                </a:lnTo>
                <a:lnTo>
                  <a:pt x="0" y="1861"/>
                </a:lnTo>
                <a:lnTo>
                  <a:pt x="0" y="19739"/>
                </a:lnTo>
                <a:lnTo>
                  <a:pt x="20" y="20815"/>
                </a:lnTo>
                <a:lnTo>
                  <a:pt x="160" y="21367"/>
                </a:lnTo>
                <a:lnTo>
                  <a:pt x="539" y="21571"/>
                </a:lnTo>
                <a:lnTo>
                  <a:pt x="1278" y="21600"/>
                </a:lnTo>
                <a:lnTo>
                  <a:pt x="20322" y="21600"/>
                </a:lnTo>
                <a:lnTo>
                  <a:pt x="21061" y="21571"/>
                </a:lnTo>
                <a:lnTo>
                  <a:pt x="21440" y="21367"/>
                </a:lnTo>
                <a:lnTo>
                  <a:pt x="21580" y="20815"/>
                </a:lnTo>
                <a:lnTo>
                  <a:pt x="21600" y="19739"/>
                </a:lnTo>
                <a:lnTo>
                  <a:pt x="21600" y="1861"/>
                </a:lnTo>
                <a:lnTo>
                  <a:pt x="21580" y="785"/>
                </a:lnTo>
                <a:lnTo>
                  <a:pt x="21440" y="233"/>
                </a:lnTo>
                <a:lnTo>
                  <a:pt x="21061" y="29"/>
                </a:lnTo>
                <a:lnTo>
                  <a:pt x="20322" y="0"/>
                </a:lnTo>
                <a:lnTo>
                  <a:pt x="127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21"/>
          <p:cNvSpPr txBox="1"/>
          <p:nvPr/>
        </p:nvSpPr>
        <p:spPr>
          <a:xfrm>
            <a:off x="2839844" y="2572963"/>
            <a:ext cx="10636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om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 selecteren.</a:t>
            </a:r>
            <a:endParaRPr lang="nl-NL" dirty="0"/>
          </a:p>
        </p:txBody>
      </p:sp>
      <p:sp>
        <p:nvSpPr>
          <p:cNvPr id="942" name="Google Shape;942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21"/>
          <p:cNvSpPr/>
          <p:nvPr/>
        </p:nvSpPr>
        <p:spPr>
          <a:xfrm>
            <a:off x="769926" y="3837550"/>
            <a:ext cx="288445" cy="35186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21"/>
          <p:cNvSpPr/>
          <p:nvPr/>
        </p:nvSpPr>
        <p:spPr>
          <a:xfrm>
            <a:off x="678651" y="38354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1"/>
          <p:cNvSpPr txBox="1"/>
          <p:nvPr/>
        </p:nvSpPr>
        <p:spPr>
          <a:xfrm>
            <a:off x="823611" y="4187918"/>
            <a:ext cx="198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Egg2</a:t>
            </a:r>
            <a:endParaRPr lang="nl-NL"/>
          </a:p>
        </p:txBody>
      </p:sp>
      <p:sp>
        <p:nvSpPr>
          <p:cNvPr id="946" name="Google Shape;946;p21"/>
          <p:cNvSpPr txBox="1"/>
          <p:nvPr/>
        </p:nvSpPr>
        <p:spPr>
          <a:xfrm>
            <a:off x="359569" y="6070663"/>
            <a:ext cx="2429045" cy="28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947" name="Google Shape;947;p21"/>
          <p:cNvSpPr/>
          <p:nvPr/>
        </p:nvSpPr>
        <p:spPr>
          <a:xfrm>
            <a:off x="2994769" y="6070664"/>
            <a:ext cx="488443" cy="2479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1"/>
          <p:cNvSpPr/>
          <p:nvPr/>
        </p:nvSpPr>
        <p:spPr>
          <a:xfrm>
            <a:off x="2994770" y="6070664"/>
            <a:ext cx="488443" cy="2479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36"/>
                </a:lnTo>
                <a:lnTo>
                  <a:pt x="1404" y="1519"/>
                </a:lnTo>
                <a:lnTo>
                  <a:pt x="408" y="3810"/>
                </a:lnTo>
                <a:lnTo>
                  <a:pt x="0" y="7469"/>
                </a:lnTo>
                <a:lnTo>
                  <a:pt x="0" y="14131"/>
                </a:lnTo>
                <a:lnTo>
                  <a:pt x="171" y="16388"/>
                </a:lnTo>
                <a:lnTo>
                  <a:pt x="771" y="18834"/>
                </a:lnTo>
                <a:lnTo>
                  <a:pt x="1934" y="20796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64"/>
                </a:lnTo>
                <a:lnTo>
                  <a:pt x="20196" y="20081"/>
                </a:lnTo>
                <a:lnTo>
                  <a:pt x="21192" y="17790"/>
                </a:lnTo>
                <a:lnTo>
                  <a:pt x="21600" y="14131"/>
                </a:lnTo>
                <a:lnTo>
                  <a:pt x="21600" y="7469"/>
                </a:lnTo>
                <a:lnTo>
                  <a:pt x="21429" y="5212"/>
                </a:lnTo>
                <a:lnTo>
                  <a:pt x="20829" y="2766"/>
                </a:lnTo>
                <a:lnTo>
                  <a:pt x="19666" y="804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21"/>
          <p:cNvCxnSpPr/>
          <p:nvPr/>
        </p:nvCxnSpPr>
        <p:spPr>
          <a:xfrm>
            <a:off x="2406609" y="4384899"/>
            <a:ext cx="9926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21"/>
          <p:cNvSpPr/>
          <p:nvPr/>
        </p:nvSpPr>
        <p:spPr>
          <a:xfrm>
            <a:off x="747032" y="1650706"/>
            <a:ext cx="1722604" cy="8917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"/>
          <p:cNvSpPr/>
          <p:nvPr/>
        </p:nvSpPr>
        <p:spPr>
          <a:xfrm>
            <a:off x="747034" y="1650707"/>
            <a:ext cx="1722602" cy="89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5" y="0"/>
                </a:moveTo>
                <a:lnTo>
                  <a:pt x="403" y="29"/>
                </a:lnTo>
                <a:lnTo>
                  <a:pt x="119" y="231"/>
                </a:lnTo>
                <a:lnTo>
                  <a:pt x="15" y="779"/>
                </a:lnTo>
                <a:lnTo>
                  <a:pt x="0" y="1846"/>
                </a:lnTo>
                <a:lnTo>
                  <a:pt x="0" y="19754"/>
                </a:lnTo>
                <a:lnTo>
                  <a:pt x="15" y="20821"/>
                </a:lnTo>
                <a:lnTo>
                  <a:pt x="119" y="21369"/>
                </a:lnTo>
                <a:lnTo>
                  <a:pt x="403" y="21571"/>
                </a:lnTo>
                <a:lnTo>
                  <a:pt x="955" y="21600"/>
                </a:lnTo>
                <a:lnTo>
                  <a:pt x="20645" y="21600"/>
                </a:lnTo>
                <a:lnTo>
                  <a:pt x="21197" y="21571"/>
                </a:lnTo>
                <a:lnTo>
                  <a:pt x="21481" y="21369"/>
                </a:lnTo>
                <a:lnTo>
                  <a:pt x="21585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5" y="779"/>
                </a:lnTo>
                <a:lnTo>
                  <a:pt x="21481" y="231"/>
                </a:lnTo>
                <a:lnTo>
                  <a:pt x="21197" y="29"/>
                </a:lnTo>
                <a:lnTo>
                  <a:pt x="20645" y="0"/>
                </a:lnTo>
                <a:lnTo>
                  <a:pt x="95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1"/>
          <p:cNvSpPr/>
          <p:nvPr/>
        </p:nvSpPr>
        <p:spPr>
          <a:xfrm>
            <a:off x="1178679" y="2190100"/>
            <a:ext cx="107531" cy="113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1"/>
          <p:cNvSpPr/>
          <p:nvPr/>
        </p:nvSpPr>
        <p:spPr>
          <a:xfrm>
            <a:off x="3976464" y="2349164"/>
            <a:ext cx="102566" cy="1143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1"/>
          <p:cNvSpPr/>
          <p:nvPr/>
        </p:nvSpPr>
        <p:spPr>
          <a:xfrm>
            <a:off x="1354169" y="1961019"/>
            <a:ext cx="749796" cy="547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1"/>
          <p:cNvSpPr/>
          <p:nvPr/>
        </p:nvSpPr>
        <p:spPr>
          <a:xfrm>
            <a:off x="1354178" y="1961016"/>
            <a:ext cx="749783" cy="5479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1" y="0"/>
                </a:moveTo>
                <a:lnTo>
                  <a:pt x="439" y="29"/>
                </a:lnTo>
                <a:lnTo>
                  <a:pt x="130" y="231"/>
                </a:lnTo>
                <a:lnTo>
                  <a:pt x="16" y="779"/>
                </a:lnTo>
                <a:lnTo>
                  <a:pt x="0" y="1846"/>
                </a:lnTo>
                <a:lnTo>
                  <a:pt x="0" y="19754"/>
                </a:lnTo>
                <a:lnTo>
                  <a:pt x="16" y="20821"/>
                </a:lnTo>
                <a:lnTo>
                  <a:pt x="130" y="21369"/>
                </a:lnTo>
                <a:lnTo>
                  <a:pt x="439" y="21571"/>
                </a:lnTo>
                <a:lnTo>
                  <a:pt x="1041" y="21600"/>
                </a:lnTo>
                <a:lnTo>
                  <a:pt x="20559" y="21600"/>
                </a:lnTo>
                <a:lnTo>
                  <a:pt x="21161" y="21571"/>
                </a:lnTo>
                <a:lnTo>
                  <a:pt x="21470" y="21369"/>
                </a:lnTo>
                <a:lnTo>
                  <a:pt x="21584" y="20821"/>
                </a:lnTo>
                <a:lnTo>
                  <a:pt x="21600" y="19754"/>
                </a:lnTo>
                <a:lnTo>
                  <a:pt x="21600" y="1846"/>
                </a:lnTo>
                <a:lnTo>
                  <a:pt x="21584" y="779"/>
                </a:lnTo>
                <a:lnTo>
                  <a:pt x="21470" y="231"/>
                </a:lnTo>
                <a:lnTo>
                  <a:pt x="21161" y="29"/>
                </a:lnTo>
                <a:lnTo>
                  <a:pt x="20559" y="0"/>
                </a:lnTo>
                <a:lnTo>
                  <a:pt x="1041" y="0"/>
                </a:lnTo>
                <a:close/>
              </a:path>
            </a:pathLst>
          </a:cu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1"/>
          <p:cNvCxnSpPr/>
          <p:nvPr/>
        </p:nvCxnSpPr>
        <p:spPr>
          <a:xfrm>
            <a:off x="2801780" y="6215062"/>
            <a:ext cx="23876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21"/>
          <p:cNvSpPr/>
          <p:nvPr/>
        </p:nvSpPr>
        <p:spPr>
          <a:xfrm>
            <a:off x="2348389" y="4048790"/>
            <a:ext cx="58420" cy="2298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/>
          <p:nvPr/>
        </p:nvSpPr>
        <p:spPr>
          <a:xfrm>
            <a:off x="2348390" y="4276116"/>
            <a:ext cx="58219" cy="4487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950;p21">
            <a:extLst>
              <a:ext uri="{FF2B5EF4-FFF2-40B4-BE49-F238E27FC236}">
                <a16:creationId xmlns:a16="http://schemas.microsoft.com/office/drawing/2014/main" id="{69D67AD5-ABC2-4340-BAC3-C0DD1539F7A2}"/>
              </a:ext>
            </a:extLst>
          </p:cNvPr>
          <p:cNvSpPr/>
          <p:nvPr/>
        </p:nvSpPr>
        <p:spPr>
          <a:xfrm>
            <a:off x="1448098" y="3679641"/>
            <a:ext cx="1695932" cy="1899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18;p19">
            <a:extLst>
              <a:ext uri="{FF2B5EF4-FFF2-40B4-BE49-F238E27FC236}">
                <a16:creationId xmlns:a16="http://schemas.microsoft.com/office/drawing/2014/main" id="{229B1CDB-383F-3D4B-B54F-B3E165B59180}"/>
              </a:ext>
            </a:extLst>
          </p:cNvPr>
          <p:cNvSpPr txBox="1"/>
          <p:nvPr/>
        </p:nvSpPr>
        <p:spPr>
          <a:xfrm>
            <a:off x="143669" y="5766955"/>
            <a:ext cx="4572000" cy="27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3" name="Google Shape;694;p17">
            <a:extLst>
              <a:ext uri="{FF2B5EF4-FFF2-40B4-BE49-F238E27FC236}">
                <a16:creationId xmlns:a16="http://schemas.microsoft.com/office/drawing/2014/main" id="{09ACD12B-446B-0548-A13E-E7C2AE321887}"/>
              </a:ext>
            </a:extLst>
          </p:cNvPr>
          <p:cNvSpPr txBox="1"/>
          <p:nvPr/>
        </p:nvSpPr>
        <p:spPr>
          <a:xfrm>
            <a:off x="143670" y="1237320"/>
            <a:ext cx="4572001" cy="2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2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2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2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2"/>
          <p:cNvSpPr txBox="1"/>
          <p:nvPr/>
        </p:nvSpPr>
        <p:spPr>
          <a:xfrm>
            <a:off x="842169" y="6129210"/>
            <a:ext cx="137795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973" name="Google Shape;973;p2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lang="nl-NL"/>
          </a:p>
        </p:txBody>
      </p:sp>
      <p:sp>
        <p:nvSpPr>
          <p:cNvPr id="975" name="Google Shape;975;p22"/>
          <p:cNvSpPr txBox="1">
            <a:spLocks noGrp="1"/>
          </p:cNvSpPr>
          <p:nvPr>
            <p:ph type="title"/>
          </p:nvPr>
        </p:nvSpPr>
        <p:spPr>
          <a:xfrm>
            <a:off x="143669" y="55090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Score</a:t>
            </a:r>
          </a:p>
        </p:txBody>
      </p:sp>
      <p:sp>
        <p:nvSpPr>
          <p:cNvPr id="976" name="Google Shape;976;p22"/>
          <p:cNvSpPr txBox="1"/>
          <p:nvPr/>
        </p:nvSpPr>
        <p:spPr>
          <a:xfrm>
            <a:off x="785013" y="1356043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een punt toe na iedere keer</a:t>
            </a:r>
            <a:b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een ei springt.</a:t>
            </a:r>
            <a:endParaRPr lang="nl-NL" dirty="0"/>
          </a:p>
        </p:txBody>
      </p:sp>
      <p:sp>
        <p:nvSpPr>
          <p:cNvPr id="977" name="Google Shape;977;p22"/>
          <p:cNvSpPr/>
          <p:nvPr/>
        </p:nvSpPr>
        <p:spPr>
          <a:xfrm>
            <a:off x="1600613" y="1947695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2"/>
          <p:cNvSpPr/>
          <p:nvPr/>
        </p:nvSpPr>
        <p:spPr>
          <a:xfrm>
            <a:off x="1600613" y="194768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2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22"/>
          <p:cNvSpPr/>
          <p:nvPr/>
        </p:nvSpPr>
        <p:spPr>
          <a:xfrm>
            <a:off x="1600613" y="4536287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2"/>
          <p:cNvSpPr/>
          <p:nvPr/>
        </p:nvSpPr>
        <p:spPr>
          <a:xfrm>
            <a:off x="1600613" y="4536298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2"/>
          <p:cNvSpPr/>
          <p:nvPr/>
        </p:nvSpPr>
        <p:spPr>
          <a:xfrm>
            <a:off x="1645418" y="198237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2"/>
          <p:cNvSpPr/>
          <p:nvPr/>
        </p:nvSpPr>
        <p:spPr>
          <a:xfrm>
            <a:off x="1645426" y="198237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2"/>
          <p:cNvSpPr/>
          <p:nvPr/>
        </p:nvSpPr>
        <p:spPr>
          <a:xfrm>
            <a:off x="1645418" y="4581434"/>
            <a:ext cx="381008" cy="8890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2"/>
          <p:cNvSpPr/>
          <p:nvPr/>
        </p:nvSpPr>
        <p:spPr>
          <a:xfrm>
            <a:off x="1645426" y="4581436"/>
            <a:ext cx="381001" cy="889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6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6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2"/>
          <p:cNvSpPr/>
          <p:nvPr/>
        </p:nvSpPr>
        <p:spPr>
          <a:xfrm>
            <a:off x="1645418" y="3280028"/>
            <a:ext cx="381008" cy="88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22"/>
          <p:cNvSpPr/>
          <p:nvPr/>
        </p:nvSpPr>
        <p:spPr>
          <a:xfrm>
            <a:off x="1645426" y="3280028"/>
            <a:ext cx="38100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03" y="21600"/>
                </a:moveTo>
                <a:lnTo>
                  <a:pt x="1297" y="21600"/>
                </a:lnTo>
                <a:lnTo>
                  <a:pt x="794" y="21205"/>
                </a:lnTo>
                <a:lnTo>
                  <a:pt x="381" y="20131"/>
                </a:lnTo>
                <a:lnTo>
                  <a:pt x="102" y="18541"/>
                </a:lnTo>
                <a:lnTo>
                  <a:pt x="0" y="16598"/>
                </a:lnTo>
                <a:lnTo>
                  <a:pt x="0" y="5002"/>
                </a:lnTo>
                <a:lnTo>
                  <a:pt x="102" y="3059"/>
                </a:lnTo>
                <a:lnTo>
                  <a:pt x="381" y="1469"/>
                </a:lnTo>
                <a:lnTo>
                  <a:pt x="794" y="394"/>
                </a:lnTo>
                <a:lnTo>
                  <a:pt x="1297" y="0"/>
                </a:lnTo>
                <a:lnTo>
                  <a:pt x="20303" y="0"/>
                </a:lnTo>
                <a:lnTo>
                  <a:pt x="20806" y="394"/>
                </a:lnTo>
                <a:lnTo>
                  <a:pt x="21219" y="1469"/>
                </a:lnTo>
                <a:lnTo>
                  <a:pt x="21498" y="3059"/>
                </a:lnTo>
                <a:lnTo>
                  <a:pt x="21600" y="5002"/>
                </a:lnTo>
                <a:lnTo>
                  <a:pt x="21600" y="16598"/>
                </a:lnTo>
                <a:lnTo>
                  <a:pt x="21498" y="18541"/>
                </a:lnTo>
                <a:lnTo>
                  <a:pt x="21219" y="20131"/>
                </a:lnTo>
                <a:lnTo>
                  <a:pt x="20806" y="21205"/>
                </a:lnTo>
                <a:lnTo>
                  <a:pt x="20303" y="21600"/>
                </a:lnTo>
                <a:close/>
              </a:path>
            </a:pathLst>
          </a:custGeom>
          <a:noFill/>
          <a:ln w="12700" cap="flat" cmpd="sng">
            <a:solidFill>
              <a:srgbClr val="DADB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9" name="Google Shape;989;p2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990" name="Google Shape;990;p2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2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2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996" name="Google Shape;996;p2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kstvak 58">
            <a:extLst>
              <a:ext uri="{FF2B5EF4-FFF2-40B4-BE49-F238E27FC236}">
                <a16:creationId xmlns:a16="http://schemas.microsoft.com/office/drawing/2014/main" id="{FB1FE18B-896A-4B90-B4A0-09C481094218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3"/>
          <p:cNvSpPr/>
          <p:nvPr/>
        </p:nvSpPr>
        <p:spPr>
          <a:xfrm>
            <a:off x="0" y="-4656"/>
            <a:ext cx="4859338" cy="1133368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1012" name="Google Shape;1012;p2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2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1018" name="Google Shape;1018;p2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7" name="Google Shape;1027;p23"/>
          <p:cNvSpPr/>
          <p:nvPr/>
        </p:nvSpPr>
        <p:spPr>
          <a:xfrm>
            <a:off x="0" y="1128712"/>
            <a:ext cx="4859338" cy="203605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3"/>
          <p:cNvSpPr/>
          <p:nvPr/>
        </p:nvSpPr>
        <p:spPr>
          <a:xfrm>
            <a:off x="0" y="3164763"/>
            <a:ext cx="4859338" cy="269132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3"/>
          <p:cNvSpPr/>
          <p:nvPr/>
        </p:nvSpPr>
        <p:spPr>
          <a:xfrm>
            <a:off x="0" y="31520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23"/>
          <p:cNvSpPr/>
          <p:nvPr/>
        </p:nvSpPr>
        <p:spPr>
          <a:xfrm>
            <a:off x="1357274" y="3840876"/>
            <a:ext cx="1027191" cy="8085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3"/>
          <p:cNvSpPr txBox="1">
            <a:spLocks noGrp="1"/>
          </p:cNvSpPr>
          <p:nvPr>
            <p:ph type="title"/>
          </p:nvPr>
        </p:nvSpPr>
        <p:spPr>
          <a:xfrm>
            <a:off x="359569" y="404101"/>
            <a:ext cx="4189186" cy="61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Score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033" name="Google Shape;1033;p23"/>
          <p:cNvSpPr/>
          <p:nvPr/>
        </p:nvSpPr>
        <p:spPr>
          <a:xfrm>
            <a:off x="0" y="5856084"/>
            <a:ext cx="4859338" cy="9479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3"/>
          <p:cNvSpPr/>
          <p:nvPr/>
        </p:nvSpPr>
        <p:spPr>
          <a:xfrm>
            <a:off x="0" y="584337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23"/>
          <p:cNvSpPr txBox="1"/>
          <p:nvPr/>
        </p:nvSpPr>
        <p:spPr>
          <a:xfrm>
            <a:off x="143668" y="1237320"/>
            <a:ext cx="457200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 dirty="0"/>
          </a:p>
        </p:txBody>
      </p:sp>
      <p:sp>
        <p:nvSpPr>
          <p:cNvPr id="1036" name="Google Shape;1036;p23"/>
          <p:cNvSpPr txBox="1"/>
          <p:nvPr/>
        </p:nvSpPr>
        <p:spPr>
          <a:xfrm>
            <a:off x="377101" y="1615891"/>
            <a:ext cx="9601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Variabelen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7" name="Google Shape;1037;p23"/>
          <p:cNvSpPr txBox="1"/>
          <p:nvPr/>
        </p:nvSpPr>
        <p:spPr>
          <a:xfrm>
            <a:off x="377100" y="1951625"/>
            <a:ext cx="103491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knop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een variabele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1038" name="Google Shape;1038;p23"/>
          <p:cNvSpPr/>
          <p:nvPr/>
        </p:nvSpPr>
        <p:spPr>
          <a:xfrm>
            <a:off x="3181799" y="1613217"/>
            <a:ext cx="1054546" cy="11077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3"/>
          <p:cNvSpPr/>
          <p:nvPr/>
        </p:nvSpPr>
        <p:spPr>
          <a:xfrm>
            <a:off x="3181800" y="1613217"/>
            <a:ext cx="1054545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1" y="0"/>
                </a:moveTo>
                <a:lnTo>
                  <a:pt x="658" y="23"/>
                </a:lnTo>
                <a:lnTo>
                  <a:pt x="195" y="186"/>
                </a:lnTo>
                <a:lnTo>
                  <a:pt x="24" y="627"/>
                </a:lnTo>
                <a:lnTo>
                  <a:pt x="0" y="1486"/>
                </a:lnTo>
                <a:lnTo>
                  <a:pt x="0" y="20114"/>
                </a:lnTo>
                <a:lnTo>
                  <a:pt x="24" y="20973"/>
                </a:lnTo>
                <a:lnTo>
                  <a:pt x="195" y="21414"/>
                </a:lnTo>
                <a:lnTo>
                  <a:pt x="658" y="21577"/>
                </a:lnTo>
                <a:lnTo>
                  <a:pt x="1561" y="21600"/>
                </a:lnTo>
                <a:lnTo>
                  <a:pt x="20039" y="21600"/>
                </a:lnTo>
                <a:lnTo>
                  <a:pt x="20942" y="21577"/>
                </a:lnTo>
                <a:lnTo>
                  <a:pt x="21405" y="21414"/>
                </a:lnTo>
                <a:lnTo>
                  <a:pt x="21576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6" y="627"/>
                </a:lnTo>
                <a:lnTo>
                  <a:pt x="21405" y="186"/>
                </a:lnTo>
                <a:lnTo>
                  <a:pt x="20942" y="23"/>
                </a:lnTo>
                <a:lnTo>
                  <a:pt x="20039" y="0"/>
                </a:lnTo>
                <a:lnTo>
                  <a:pt x="15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23"/>
          <p:cNvCxnSpPr/>
          <p:nvPr/>
        </p:nvCxnSpPr>
        <p:spPr>
          <a:xfrm>
            <a:off x="3522911" y="1957319"/>
            <a:ext cx="1" cy="10583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23"/>
          <p:cNvSpPr/>
          <p:nvPr/>
        </p:nvSpPr>
        <p:spPr>
          <a:xfrm>
            <a:off x="4108549" y="2574228"/>
            <a:ext cx="102566" cy="110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23"/>
          <p:cNvCxnSpPr/>
          <p:nvPr/>
        </p:nvCxnSpPr>
        <p:spPr>
          <a:xfrm>
            <a:off x="3302919" y="2022221"/>
            <a:ext cx="143472" cy="1"/>
          </a:xfrm>
          <a:prstGeom prst="straightConnector1">
            <a:avLst/>
          </a:prstGeom>
          <a:noFill/>
          <a:ln w="64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3" name="Google Shape;1043;p23"/>
          <p:cNvSpPr txBox="1"/>
          <p:nvPr/>
        </p:nvSpPr>
        <p:spPr>
          <a:xfrm>
            <a:off x="3191324" y="1948537"/>
            <a:ext cx="10356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3029">
              <a:buClr>
                <a:srgbClr val="939598"/>
              </a:buClr>
              <a:buSzPts val="600"/>
            </a:pPr>
            <a:r>
              <a:rPr lang="nl-NL" sz="600">
                <a:solidFill>
                  <a:srgbClr val="939598"/>
                </a:solidFill>
              </a:rPr>
              <a:t>Score</a:t>
            </a:r>
            <a:endParaRPr lang="nl-NL"/>
          </a:p>
        </p:txBody>
      </p:sp>
      <p:sp>
        <p:nvSpPr>
          <p:cNvPr id="1044" name="Google Shape;1044;p23"/>
          <p:cNvSpPr/>
          <p:nvPr/>
        </p:nvSpPr>
        <p:spPr>
          <a:xfrm>
            <a:off x="1639095" y="1613217"/>
            <a:ext cx="1209725" cy="1107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23"/>
          <p:cNvSpPr/>
          <p:nvPr/>
        </p:nvSpPr>
        <p:spPr>
          <a:xfrm>
            <a:off x="1639094" y="1613217"/>
            <a:ext cx="1209726" cy="110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61" y="0"/>
                </a:moveTo>
                <a:lnTo>
                  <a:pt x="574" y="23"/>
                </a:lnTo>
                <a:lnTo>
                  <a:pt x="170" y="186"/>
                </a:lnTo>
                <a:lnTo>
                  <a:pt x="21" y="627"/>
                </a:lnTo>
                <a:lnTo>
                  <a:pt x="0" y="1486"/>
                </a:lnTo>
                <a:lnTo>
                  <a:pt x="0" y="20114"/>
                </a:lnTo>
                <a:lnTo>
                  <a:pt x="21" y="20973"/>
                </a:lnTo>
                <a:lnTo>
                  <a:pt x="170" y="21414"/>
                </a:lnTo>
                <a:lnTo>
                  <a:pt x="574" y="21577"/>
                </a:lnTo>
                <a:lnTo>
                  <a:pt x="1361" y="21600"/>
                </a:lnTo>
                <a:lnTo>
                  <a:pt x="20239" y="21600"/>
                </a:lnTo>
                <a:lnTo>
                  <a:pt x="21026" y="21577"/>
                </a:lnTo>
                <a:lnTo>
                  <a:pt x="21430" y="21414"/>
                </a:lnTo>
                <a:lnTo>
                  <a:pt x="21579" y="20973"/>
                </a:lnTo>
                <a:lnTo>
                  <a:pt x="21600" y="20114"/>
                </a:lnTo>
                <a:lnTo>
                  <a:pt x="21600" y="1486"/>
                </a:lnTo>
                <a:lnTo>
                  <a:pt x="21579" y="627"/>
                </a:lnTo>
                <a:lnTo>
                  <a:pt x="21430" y="186"/>
                </a:lnTo>
                <a:lnTo>
                  <a:pt x="21026" y="23"/>
                </a:lnTo>
                <a:lnTo>
                  <a:pt x="20239" y="0"/>
                </a:lnTo>
                <a:lnTo>
                  <a:pt x="13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23"/>
          <p:cNvSpPr/>
          <p:nvPr/>
        </p:nvSpPr>
        <p:spPr>
          <a:xfrm>
            <a:off x="1661025" y="1888590"/>
            <a:ext cx="262892" cy="3265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p23"/>
          <p:cNvCxnSpPr/>
          <p:nvPr/>
        </p:nvCxnSpPr>
        <p:spPr>
          <a:xfrm flipH="1">
            <a:off x="1330111" y="1719076"/>
            <a:ext cx="33952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" name="Google Shape;1048;p23"/>
          <p:cNvSpPr txBox="1"/>
          <p:nvPr/>
        </p:nvSpPr>
        <p:spPr>
          <a:xfrm>
            <a:off x="143669" y="3409071"/>
            <a:ext cx="4571999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0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Chick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voeg twee blokken toe aan je code:</a:t>
            </a:r>
            <a:endParaRPr lang="nl-NL" dirty="0"/>
          </a:p>
        </p:txBody>
      </p:sp>
      <p:sp>
        <p:nvSpPr>
          <p:cNvPr id="1049" name="Google Shape;1049;p23"/>
          <p:cNvSpPr txBox="1"/>
          <p:nvPr/>
        </p:nvSpPr>
        <p:spPr>
          <a:xfrm>
            <a:off x="143668" y="5927407"/>
            <a:ext cx="4572001" cy="2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1429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endParaRPr lang="nl-NL"/>
          </a:p>
        </p:txBody>
      </p:sp>
      <p:sp>
        <p:nvSpPr>
          <p:cNvPr id="1050" name="Google Shape;1050;p23"/>
          <p:cNvSpPr txBox="1"/>
          <p:nvPr/>
        </p:nvSpPr>
        <p:spPr>
          <a:xfrm>
            <a:off x="1412019" y="4703907"/>
            <a:ext cx="872490" cy="94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en kies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uit het menu.</a:t>
            </a:r>
            <a:endParaRPr lang="nl-NL" dirty="0"/>
          </a:p>
        </p:txBody>
      </p:sp>
      <p:sp>
        <p:nvSpPr>
          <p:cNvPr id="1051" name="Google Shape;1051;p23"/>
          <p:cNvSpPr/>
          <p:nvPr/>
        </p:nvSpPr>
        <p:spPr>
          <a:xfrm>
            <a:off x="2637635" y="3852300"/>
            <a:ext cx="1119136" cy="18636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3"/>
          <p:cNvSpPr txBox="1"/>
          <p:nvPr/>
        </p:nvSpPr>
        <p:spPr>
          <a:xfrm>
            <a:off x="3529721" y="4525018"/>
            <a:ext cx="942748" cy="9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 dit blok toe om de score te verhogen.</a:t>
            </a:r>
            <a:b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Score uit het menu.</a:t>
            </a:r>
            <a:endParaRPr lang="nl-NL" dirty="0"/>
          </a:p>
        </p:txBody>
      </p:sp>
      <p:sp>
        <p:nvSpPr>
          <p:cNvPr id="1053" name="Google Shape;1053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23"/>
          <p:cNvSpPr/>
          <p:nvPr/>
        </p:nvSpPr>
        <p:spPr>
          <a:xfrm>
            <a:off x="708417" y="3937474"/>
            <a:ext cx="418919" cy="3825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23"/>
          <p:cNvSpPr/>
          <p:nvPr/>
        </p:nvSpPr>
        <p:spPr>
          <a:xfrm>
            <a:off x="680142" y="39370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815558" y="42895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cxnSp>
        <p:nvCxnSpPr>
          <p:cNvPr id="1057" name="Google Shape;1057;p23"/>
          <p:cNvCxnSpPr/>
          <p:nvPr/>
        </p:nvCxnSpPr>
        <p:spPr>
          <a:xfrm>
            <a:off x="1894998" y="4576763"/>
            <a:ext cx="1" cy="13970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23"/>
          <p:cNvSpPr/>
          <p:nvPr/>
        </p:nvSpPr>
        <p:spPr>
          <a:xfrm>
            <a:off x="1963579" y="1629090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3"/>
          <p:cNvSpPr/>
          <p:nvPr/>
        </p:nvSpPr>
        <p:spPr>
          <a:xfrm>
            <a:off x="2630755" y="1709977"/>
            <a:ext cx="102566" cy="1143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23"/>
          <p:cNvSpPr/>
          <p:nvPr/>
        </p:nvSpPr>
        <p:spPr>
          <a:xfrm>
            <a:off x="1283014" y="1757210"/>
            <a:ext cx="727826" cy="3128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6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23"/>
          <p:cNvSpPr/>
          <p:nvPr/>
        </p:nvSpPr>
        <p:spPr>
          <a:xfrm>
            <a:off x="3671729" y="5307012"/>
            <a:ext cx="236221" cy="2438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74C-5B8B-674F-9D78-703A5EAF6398}"/>
              </a:ext>
            </a:extLst>
          </p:cNvPr>
          <p:cNvSpPr txBox="1"/>
          <p:nvPr/>
        </p:nvSpPr>
        <p:spPr>
          <a:xfrm>
            <a:off x="143669" y="3205878"/>
            <a:ext cx="4571998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" name="Google Shape;1052;p23">
            <a:extLst>
              <a:ext uri="{FF2B5EF4-FFF2-40B4-BE49-F238E27FC236}">
                <a16:creationId xmlns:a16="http://schemas.microsoft.com/office/drawing/2014/main" id="{9E748405-C305-BB46-9CE9-D3262467DCB9}"/>
              </a:ext>
            </a:extLst>
          </p:cNvPr>
          <p:cNvSpPr txBox="1"/>
          <p:nvPr/>
        </p:nvSpPr>
        <p:spPr>
          <a:xfrm>
            <a:off x="2988294" y="2774367"/>
            <a:ext cx="1484174" cy="34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 de variabele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Score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klik dan </a:t>
            </a:r>
            <a:r>
              <a:rPr lang="nl-NL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60" name="Google Shape;1049;p23">
            <a:extLst>
              <a:ext uri="{FF2B5EF4-FFF2-40B4-BE49-F238E27FC236}">
                <a16:creationId xmlns:a16="http://schemas.microsoft.com/office/drawing/2014/main" id="{A26CD7A2-0E3E-1645-9BDC-9ACEF021C12F}"/>
              </a:ext>
            </a:extLst>
          </p:cNvPr>
          <p:cNvSpPr txBox="1"/>
          <p:nvPr/>
        </p:nvSpPr>
        <p:spPr>
          <a:xfrm>
            <a:off x="143667" y="6203528"/>
            <a:ext cx="4572000" cy="3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2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 over de eieren om punten te scoren!</a:t>
            </a:r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5962585"/>
            <a:ext cx="4859338" cy="83660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9"/>
          <p:cNvGrpSpPr/>
          <p:nvPr/>
        </p:nvGrpSpPr>
        <p:grpSpPr>
          <a:xfrm>
            <a:off x="270454" y="303315"/>
            <a:ext cx="442342" cy="442341"/>
            <a:chOff x="0" y="0"/>
            <a:chExt cx="442341" cy="44234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439949" cy="44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5492" y="75563"/>
              <a:ext cx="376849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/>
          <p:nvPr/>
        </p:nvSpPr>
        <p:spPr>
          <a:xfrm>
            <a:off x="342190" y="201612"/>
            <a:ext cx="2228164" cy="22994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9"/>
          <p:cNvGrpSpPr/>
          <p:nvPr/>
        </p:nvGrpSpPr>
        <p:grpSpPr>
          <a:xfrm>
            <a:off x="143669" y="6097646"/>
            <a:ext cx="615364" cy="504767"/>
            <a:chOff x="0" y="0"/>
            <a:chExt cx="615362" cy="504766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497436" cy="504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31" y="0"/>
                  </a:moveTo>
                  <a:lnTo>
                    <a:pt x="3516" y="101"/>
                  </a:lnTo>
                  <a:lnTo>
                    <a:pt x="1554" y="387"/>
                  </a:lnTo>
                  <a:lnTo>
                    <a:pt x="0" y="765"/>
                  </a:lnTo>
                  <a:lnTo>
                    <a:pt x="0" y="21600"/>
                  </a:lnTo>
                  <a:lnTo>
                    <a:pt x="20131" y="21600"/>
                  </a:lnTo>
                  <a:lnTo>
                    <a:pt x="19961" y="20970"/>
                  </a:lnTo>
                  <a:lnTo>
                    <a:pt x="19242" y="19004"/>
                  </a:lnTo>
                  <a:lnTo>
                    <a:pt x="18359" y="17138"/>
                  </a:lnTo>
                  <a:lnTo>
                    <a:pt x="17315" y="15370"/>
                  </a:lnTo>
                  <a:lnTo>
                    <a:pt x="16111" y="13695"/>
                  </a:lnTo>
                  <a:lnTo>
                    <a:pt x="14747" y="12110"/>
                  </a:lnTo>
                  <a:lnTo>
                    <a:pt x="13224" y="10609"/>
                  </a:lnTo>
                  <a:lnTo>
                    <a:pt x="11543" y="9190"/>
                  </a:lnTo>
                  <a:lnTo>
                    <a:pt x="11942" y="8856"/>
                  </a:lnTo>
                  <a:lnTo>
                    <a:pt x="13979" y="7350"/>
                  </a:lnTo>
                  <a:lnTo>
                    <a:pt x="14753" y="7106"/>
                  </a:lnTo>
                  <a:lnTo>
                    <a:pt x="21600" y="7106"/>
                  </a:lnTo>
                  <a:lnTo>
                    <a:pt x="21203" y="6646"/>
                  </a:lnTo>
                  <a:lnTo>
                    <a:pt x="19849" y="5337"/>
                  </a:lnTo>
                  <a:lnTo>
                    <a:pt x="18377" y="4151"/>
                  </a:lnTo>
                  <a:lnTo>
                    <a:pt x="16798" y="3096"/>
                  </a:lnTo>
                  <a:lnTo>
                    <a:pt x="15118" y="2181"/>
                  </a:lnTo>
                  <a:lnTo>
                    <a:pt x="13348" y="1415"/>
                  </a:lnTo>
                  <a:lnTo>
                    <a:pt x="11495" y="805"/>
                  </a:lnTo>
                  <a:lnTo>
                    <a:pt x="9569" y="360"/>
                  </a:lnTo>
                  <a:lnTo>
                    <a:pt x="7578" y="89"/>
                  </a:lnTo>
                  <a:lnTo>
                    <a:pt x="55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39748" y="166058"/>
              <a:ext cx="275614" cy="3387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8" y="0"/>
                  </a:moveTo>
                  <a:lnTo>
                    <a:pt x="0" y="0"/>
                  </a:lnTo>
                  <a:lnTo>
                    <a:pt x="1349" y="450"/>
                  </a:lnTo>
                  <a:lnTo>
                    <a:pt x="3258" y="1742"/>
                  </a:lnTo>
                  <a:lnTo>
                    <a:pt x="5934" y="3994"/>
                  </a:lnTo>
                  <a:lnTo>
                    <a:pt x="7983" y="6400"/>
                  </a:lnTo>
                  <a:lnTo>
                    <a:pt x="9474" y="8942"/>
                  </a:lnTo>
                  <a:lnTo>
                    <a:pt x="10478" y="11601"/>
                  </a:lnTo>
                  <a:lnTo>
                    <a:pt x="11065" y="14362"/>
                  </a:lnTo>
                  <a:lnTo>
                    <a:pt x="11291" y="17039"/>
                  </a:lnTo>
                  <a:lnTo>
                    <a:pt x="11299" y="17731"/>
                  </a:lnTo>
                  <a:lnTo>
                    <a:pt x="11268" y="20117"/>
                  </a:lnTo>
                  <a:lnTo>
                    <a:pt x="11146" y="21600"/>
                  </a:lnTo>
                  <a:lnTo>
                    <a:pt x="21600" y="21600"/>
                  </a:lnTo>
                  <a:lnTo>
                    <a:pt x="21500" y="17039"/>
                  </a:lnTo>
                  <a:lnTo>
                    <a:pt x="20979" y="14159"/>
                  </a:lnTo>
                  <a:lnTo>
                    <a:pt x="20136" y="11374"/>
                  </a:lnTo>
                  <a:lnTo>
                    <a:pt x="18986" y="8696"/>
                  </a:lnTo>
                  <a:lnTo>
                    <a:pt x="17546" y="6139"/>
                  </a:lnTo>
                  <a:lnTo>
                    <a:pt x="15831" y="3714"/>
                  </a:lnTo>
                  <a:lnTo>
                    <a:pt x="13858" y="1435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2519293" y="462453"/>
            <a:ext cx="801162" cy="397220"/>
            <a:chOff x="0" y="0"/>
            <a:chExt cx="801160" cy="39721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620355" cy="3972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7" y="0"/>
                  </a:moveTo>
                  <a:lnTo>
                    <a:pt x="13891" y="66"/>
                  </a:lnTo>
                  <a:lnTo>
                    <a:pt x="12246" y="412"/>
                  </a:lnTo>
                  <a:lnTo>
                    <a:pt x="10547" y="1075"/>
                  </a:lnTo>
                  <a:lnTo>
                    <a:pt x="8930" y="2022"/>
                  </a:lnTo>
                  <a:lnTo>
                    <a:pt x="7408" y="3235"/>
                  </a:lnTo>
                  <a:lnTo>
                    <a:pt x="5992" y="4696"/>
                  </a:lnTo>
                  <a:lnTo>
                    <a:pt x="4694" y="6386"/>
                  </a:lnTo>
                  <a:lnTo>
                    <a:pt x="3524" y="8287"/>
                  </a:lnTo>
                  <a:lnTo>
                    <a:pt x="2494" y="10380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2" y="15448"/>
                  </a:lnTo>
                  <a:lnTo>
                    <a:pt x="3116" y="13074"/>
                  </a:lnTo>
                  <a:lnTo>
                    <a:pt x="4045" y="10876"/>
                  </a:lnTo>
                  <a:lnTo>
                    <a:pt x="5134" y="8876"/>
                  </a:lnTo>
                  <a:lnTo>
                    <a:pt x="6371" y="7097"/>
                  </a:lnTo>
                  <a:lnTo>
                    <a:pt x="7741" y="5561"/>
                  </a:lnTo>
                  <a:lnTo>
                    <a:pt x="9231" y="4290"/>
                  </a:lnTo>
                  <a:lnTo>
                    <a:pt x="10827" y="3306"/>
                  </a:lnTo>
                  <a:lnTo>
                    <a:pt x="12516" y="2631"/>
                  </a:lnTo>
                  <a:lnTo>
                    <a:pt x="14154" y="2301"/>
                  </a:lnTo>
                  <a:lnTo>
                    <a:pt x="21600" y="2276"/>
                  </a:lnTo>
                  <a:lnTo>
                    <a:pt x="20256" y="1394"/>
                  </a:lnTo>
                  <a:lnTo>
                    <a:pt x="18722" y="672"/>
                  </a:lnTo>
                  <a:lnTo>
                    <a:pt x="17142" y="205"/>
                  </a:lnTo>
                  <a:lnTo>
                    <a:pt x="155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53229" y="41862"/>
              <a:ext cx="347931" cy="1852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5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8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5"/>
                  </a:lnTo>
                  <a:lnTo>
                    <a:pt x="19623" y="21244"/>
                  </a:lnTo>
                  <a:lnTo>
                    <a:pt x="20080" y="21596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09" y="20556"/>
                  </a:lnTo>
                  <a:lnTo>
                    <a:pt x="21597" y="19697"/>
                  </a:lnTo>
                  <a:lnTo>
                    <a:pt x="21600" y="18769"/>
                  </a:lnTo>
                  <a:lnTo>
                    <a:pt x="21406" y="17878"/>
                  </a:lnTo>
                  <a:lnTo>
                    <a:pt x="19634" y="13423"/>
                  </a:lnTo>
                  <a:lnTo>
                    <a:pt x="17647" y="9409"/>
                  </a:lnTo>
                  <a:lnTo>
                    <a:pt x="15465" y="5852"/>
                  </a:lnTo>
                  <a:lnTo>
                    <a:pt x="13112" y="2772"/>
                  </a:lnTo>
                  <a:lnTo>
                    <a:pt x="10609" y="184"/>
                  </a:lnTo>
                  <a:lnTo>
                    <a:pt x="103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9"/>
          <p:cNvGrpSpPr/>
          <p:nvPr/>
        </p:nvGrpSpPr>
        <p:grpSpPr>
          <a:xfrm>
            <a:off x="2699079" y="660578"/>
            <a:ext cx="454897" cy="194781"/>
            <a:chOff x="0" y="0"/>
            <a:chExt cx="454895" cy="194780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409539" cy="19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1" y="0"/>
                  </a:moveTo>
                  <a:lnTo>
                    <a:pt x="10580" y="711"/>
                  </a:lnTo>
                  <a:lnTo>
                    <a:pt x="7976" y="2464"/>
                  </a:lnTo>
                  <a:lnTo>
                    <a:pt x="5581" y="5174"/>
                  </a:lnTo>
                  <a:lnTo>
                    <a:pt x="3441" y="8763"/>
                  </a:lnTo>
                  <a:lnTo>
                    <a:pt x="1603" y="13153"/>
                  </a:lnTo>
                  <a:lnTo>
                    <a:pt x="114" y="18264"/>
                  </a:lnTo>
                  <a:lnTo>
                    <a:pt x="0" y="19146"/>
                  </a:lnTo>
                  <a:lnTo>
                    <a:pt x="54" y="20022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28"/>
                  </a:lnTo>
                  <a:lnTo>
                    <a:pt x="3355" y="15921"/>
                  </a:lnTo>
                  <a:lnTo>
                    <a:pt x="4935" y="12138"/>
                  </a:lnTo>
                  <a:lnTo>
                    <a:pt x="6771" y="9046"/>
                  </a:lnTo>
                  <a:lnTo>
                    <a:pt x="8823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1"/>
                  </a:lnTo>
                  <a:lnTo>
                    <a:pt x="18666" y="1705"/>
                  </a:lnTo>
                  <a:lnTo>
                    <a:pt x="16006" y="341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53563" y="41516"/>
              <a:ext cx="201332" cy="61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6" y="956"/>
                  </a:lnTo>
                  <a:lnTo>
                    <a:pt x="9382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8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2409972" y="6040700"/>
            <a:ext cx="617985" cy="469242"/>
            <a:chOff x="0" y="0"/>
            <a:chExt cx="617984" cy="469241"/>
          </a:xfrm>
        </p:grpSpPr>
        <p:sp>
          <p:nvSpPr>
            <p:cNvPr id="183" name="Google Shape;183;p9"/>
            <p:cNvSpPr/>
            <p:nvPr/>
          </p:nvSpPr>
          <p:spPr>
            <a:xfrm>
              <a:off x="583158" y="271818"/>
              <a:ext cx="34826" cy="1974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7" y="0"/>
                  </a:moveTo>
                  <a:lnTo>
                    <a:pt x="0" y="0"/>
                  </a:lnTo>
                  <a:lnTo>
                    <a:pt x="4427" y="20958"/>
                  </a:lnTo>
                  <a:lnTo>
                    <a:pt x="8232" y="21600"/>
                  </a:lnTo>
                  <a:lnTo>
                    <a:pt x="13053" y="21600"/>
                  </a:lnTo>
                  <a:lnTo>
                    <a:pt x="17898" y="21568"/>
                  </a:lnTo>
                  <a:lnTo>
                    <a:pt x="21600" y="20865"/>
                  </a:lnTo>
                  <a:lnTo>
                    <a:pt x="171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96519" y="152336"/>
              <a:ext cx="86859" cy="209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07" y="0"/>
                  </a:lnTo>
                  <a:lnTo>
                    <a:pt x="0" y="20607"/>
                  </a:lnTo>
                  <a:lnTo>
                    <a:pt x="632" y="21072"/>
                  </a:lnTo>
                  <a:lnTo>
                    <a:pt x="2710" y="21590"/>
                  </a:lnTo>
                  <a:lnTo>
                    <a:pt x="3998" y="21600"/>
                  </a:lnTo>
                  <a:lnTo>
                    <a:pt x="21600" y="17738"/>
                  </a:lnTo>
                  <a:lnTo>
                    <a:pt x="6904" y="17738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24281" y="234784"/>
              <a:ext cx="186588" cy="89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1" y="21600"/>
                  </a:lnTo>
                  <a:lnTo>
                    <a:pt x="18392" y="8890"/>
                  </a:lnTo>
                  <a:lnTo>
                    <a:pt x="21600" y="8890"/>
                  </a:lnTo>
                  <a:lnTo>
                    <a:pt x="21480" y="2204"/>
                  </a:lnTo>
                  <a:lnTo>
                    <a:pt x="21177" y="1162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80378" y="37312"/>
              <a:ext cx="98095" cy="216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10" y="20721"/>
                  </a:lnTo>
                  <a:lnTo>
                    <a:pt x="3702" y="21143"/>
                  </a:lnTo>
                  <a:lnTo>
                    <a:pt x="5520" y="21599"/>
                  </a:lnTo>
                  <a:lnTo>
                    <a:pt x="6622" y="21600"/>
                  </a:lnTo>
                  <a:lnTo>
                    <a:pt x="21600" y="17915"/>
                  </a:lnTo>
                  <a:lnTo>
                    <a:pt x="8800" y="17915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20344" y="114553"/>
              <a:ext cx="204370" cy="101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4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7"/>
                  </a:lnTo>
                  <a:lnTo>
                    <a:pt x="21329" y="1087"/>
                  </a:lnTo>
                  <a:lnTo>
                    <a:pt x="20440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0" y="0"/>
              <a:ext cx="208142" cy="130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2" y="6"/>
                  </a:lnTo>
                  <a:lnTo>
                    <a:pt x="244" y="17597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8" y="21600"/>
                  </a:lnTo>
                  <a:lnTo>
                    <a:pt x="18719" y="6192"/>
                  </a:lnTo>
                  <a:lnTo>
                    <a:pt x="21600" y="6192"/>
                  </a:lnTo>
                  <a:lnTo>
                    <a:pt x="21398" y="1454"/>
                  </a:lnTo>
                  <a:lnTo>
                    <a:pt x="21115" y="748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86987" y="2512237"/>
            <a:ext cx="801171" cy="397215"/>
            <a:chOff x="0" y="0"/>
            <a:chExt cx="801169" cy="397214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620419" cy="397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26" y="0"/>
                  </a:moveTo>
                  <a:lnTo>
                    <a:pt x="13890" y="66"/>
                  </a:lnTo>
                  <a:lnTo>
                    <a:pt x="12245" y="411"/>
                  </a:lnTo>
                  <a:lnTo>
                    <a:pt x="10546" y="1074"/>
                  </a:lnTo>
                  <a:lnTo>
                    <a:pt x="8929" y="2022"/>
                  </a:lnTo>
                  <a:lnTo>
                    <a:pt x="7407" y="3235"/>
                  </a:lnTo>
                  <a:lnTo>
                    <a:pt x="5992" y="4696"/>
                  </a:lnTo>
                  <a:lnTo>
                    <a:pt x="4693" y="6386"/>
                  </a:lnTo>
                  <a:lnTo>
                    <a:pt x="3523" y="8286"/>
                  </a:lnTo>
                  <a:lnTo>
                    <a:pt x="2493" y="10379"/>
                  </a:lnTo>
                  <a:lnTo>
                    <a:pt x="1615" y="12646"/>
                  </a:lnTo>
                  <a:lnTo>
                    <a:pt x="899" y="15068"/>
                  </a:lnTo>
                  <a:lnTo>
                    <a:pt x="357" y="17627"/>
                  </a:lnTo>
                  <a:lnTo>
                    <a:pt x="0" y="20304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716" y="21600"/>
                  </a:lnTo>
                  <a:lnTo>
                    <a:pt x="1795" y="17977"/>
                  </a:lnTo>
                  <a:lnTo>
                    <a:pt x="2361" y="15448"/>
                  </a:lnTo>
                  <a:lnTo>
                    <a:pt x="3116" y="13074"/>
                  </a:lnTo>
                  <a:lnTo>
                    <a:pt x="4044" y="10876"/>
                  </a:lnTo>
                  <a:lnTo>
                    <a:pt x="5134" y="8876"/>
                  </a:lnTo>
                  <a:lnTo>
                    <a:pt x="6370" y="7097"/>
                  </a:lnTo>
                  <a:lnTo>
                    <a:pt x="7740" y="5561"/>
                  </a:lnTo>
                  <a:lnTo>
                    <a:pt x="9230" y="4289"/>
                  </a:lnTo>
                  <a:lnTo>
                    <a:pt x="10826" y="3305"/>
                  </a:lnTo>
                  <a:lnTo>
                    <a:pt x="12514" y="2631"/>
                  </a:lnTo>
                  <a:lnTo>
                    <a:pt x="14152" y="2302"/>
                  </a:lnTo>
                  <a:lnTo>
                    <a:pt x="21600" y="2277"/>
                  </a:lnTo>
                  <a:lnTo>
                    <a:pt x="20255" y="1394"/>
                  </a:lnTo>
                  <a:lnTo>
                    <a:pt x="18721" y="672"/>
                  </a:lnTo>
                  <a:lnTo>
                    <a:pt x="17141" y="205"/>
                  </a:lnTo>
                  <a:lnTo>
                    <a:pt x="1552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3225" y="41878"/>
              <a:ext cx="347944" cy="185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9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50"/>
                  </a:lnTo>
                  <a:lnTo>
                    <a:pt x="10862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2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6"/>
                  </a:lnTo>
                  <a:lnTo>
                    <a:pt x="21410" y="20555"/>
                  </a:lnTo>
                  <a:lnTo>
                    <a:pt x="21597" y="19696"/>
                  </a:lnTo>
                  <a:lnTo>
                    <a:pt x="21600" y="18768"/>
                  </a:lnTo>
                  <a:lnTo>
                    <a:pt x="21406" y="17877"/>
                  </a:lnTo>
                  <a:lnTo>
                    <a:pt x="19635" y="13422"/>
                  </a:lnTo>
                  <a:lnTo>
                    <a:pt x="17647" y="9407"/>
                  </a:lnTo>
                  <a:lnTo>
                    <a:pt x="15466" y="5851"/>
                  </a:lnTo>
                  <a:lnTo>
                    <a:pt x="13113" y="2770"/>
                  </a:lnTo>
                  <a:lnTo>
                    <a:pt x="10610" y="183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1066763" y="2710346"/>
            <a:ext cx="454910" cy="194786"/>
            <a:chOff x="0" y="0"/>
            <a:chExt cx="454908" cy="194785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409551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2" y="0"/>
                  </a:moveTo>
                  <a:lnTo>
                    <a:pt x="10580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1" y="9045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4" y="4604"/>
                  </a:lnTo>
                  <a:lnTo>
                    <a:pt x="21600" y="4604"/>
                  </a:lnTo>
                  <a:lnTo>
                    <a:pt x="21212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53580" y="41521"/>
              <a:ext cx="201328" cy="6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3" y="4709"/>
                  </a:lnTo>
                  <a:lnTo>
                    <a:pt x="13838" y="11177"/>
                  </a:lnTo>
                  <a:lnTo>
                    <a:pt x="17999" y="20278"/>
                  </a:lnTo>
                  <a:lnTo>
                    <a:pt x="18787" y="21600"/>
                  </a:lnTo>
                  <a:lnTo>
                    <a:pt x="21600" y="13720"/>
                  </a:lnTo>
                  <a:lnTo>
                    <a:pt x="21343" y="11044"/>
                  </a:lnTo>
                  <a:lnTo>
                    <a:pt x="20773" y="8821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3372519" y="576410"/>
            <a:ext cx="1345985" cy="1421333"/>
            <a:chOff x="0" y="0"/>
            <a:chExt cx="1345983" cy="14213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1222116"/>
              <a:ext cx="54077" cy="1992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12" y="0"/>
                  </a:moveTo>
                  <a:lnTo>
                    <a:pt x="5605" y="5963"/>
                  </a:lnTo>
                  <a:lnTo>
                    <a:pt x="3501" y="10434"/>
                  </a:lnTo>
                  <a:lnTo>
                    <a:pt x="1630" y="14970"/>
                  </a:lnTo>
                  <a:lnTo>
                    <a:pt x="0" y="19556"/>
                  </a:lnTo>
                  <a:lnTo>
                    <a:pt x="303" y="20298"/>
                  </a:lnTo>
                  <a:lnTo>
                    <a:pt x="6894" y="21600"/>
                  </a:lnTo>
                  <a:lnTo>
                    <a:pt x="10435" y="21600"/>
                  </a:lnTo>
                  <a:lnTo>
                    <a:pt x="13453" y="20866"/>
                  </a:lnTo>
                  <a:lnTo>
                    <a:pt x="13773" y="19890"/>
                  </a:lnTo>
                  <a:lnTo>
                    <a:pt x="15384" y="15360"/>
                  </a:lnTo>
                  <a:lnTo>
                    <a:pt x="17230" y="10882"/>
                  </a:lnTo>
                  <a:lnTo>
                    <a:pt x="19304" y="6470"/>
                  </a:lnTo>
                  <a:lnTo>
                    <a:pt x="21600" y="2140"/>
                  </a:lnTo>
                  <a:lnTo>
                    <a:pt x="21470" y="1395"/>
                  </a:lnTo>
                  <a:lnTo>
                    <a:pt x="20338" y="744"/>
                  </a:lnTo>
                  <a:lnTo>
                    <a:pt x="18390" y="25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333282" y="1219654"/>
              <a:ext cx="12701" cy="43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7379" y="2439"/>
                  </a:lnTo>
                  <a:lnTo>
                    <a:pt x="0" y="5535"/>
                  </a:lnTo>
                  <a:lnTo>
                    <a:pt x="510" y="897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0769" y="898906"/>
              <a:ext cx="77999" cy="194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87" y="0"/>
                  </a:moveTo>
                  <a:lnTo>
                    <a:pt x="8911" y="5668"/>
                  </a:lnTo>
                  <a:lnTo>
                    <a:pt x="5755" y="10113"/>
                  </a:lnTo>
                  <a:lnTo>
                    <a:pt x="2797" y="14646"/>
                  </a:lnTo>
                  <a:lnTo>
                    <a:pt x="47" y="19250"/>
                  </a:lnTo>
                  <a:lnTo>
                    <a:pt x="0" y="20013"/>
                  </a:lnTo>
                  <a:lnTo>
                    <a:pt x="663" y="20700"/>
                  </a:lnTo>
                  <a:lnTo>
                    <a:pt x="1920" y="21238"/>
                  </a:lnTo>
                  <a:lnTo>
                    <a:pt x="3655" y="21552"/>
                  </a:lnTo>
                  <a:lnTo>
                    <a:pt x="4014" y="21585"/>
                  </a:lnTo>
                  <a:lnTo>
                    <a:pt x="4373" y="21600"/>
                  </a:lnTo>
                  <a:lnTo>
                    <a:pt x="6912" y="21600"/>
                  </a:lnTo>
                  <a:lnTo>
                    <a:pt x="8885" y="20997"/>
                  </a:lnTo>
                  <a:lnTo>
                    <a:pt x="9395" y="20106"/>
                  </a:lnTo>
                  <a:lnTo>
                    <a:pt x="12096" y="15582"/>
                  </a:lnTo>
                  <a:lnTo>
                    <a:pt x="15003" y="11130"/>
                  </a:lnTo>
                  <a:lnTo>
                    <a:pt x="18103" y="6765"/>
                  </a:lnTo>
                  <a:lnTo>
                    <a:pt x="21388" y="2502"/>
                  </a:lnTo>
                  <a:lnTo>
                    <a:pt x="21600" y="1744"/>
                  </a:lnTo>
                  <a:lnTo>
                    <a:pt x="21088" y="1037"/>
                  </a:lnTo>
                  <a:lnTo>
                    <a:pt x="19952" y="458"/>
                  </a:lnTo>
                  <a:lnTo>
                    <a:pt x="18290" y="85"/>
                  </a:lnTo>
                  <a:lnTo>
                    <a:pt x="1638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27073" y="979921"/>
              <a:ext cx="16077" cy="1059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644" y="1053"/>
                  </a:lnTo>
                  <a:lnTo>
                    <a:pt x="7831" y="9438"/>
                  </a:lnTo>
                  <a:lnTo>
                    <a:pt x="0" y="17702"/>
                  </a:lnTo>
                  <a:lnTo>
                    <a:pt x="853" y="19096"/>
                  </a:lnTo>
                  <a:lnTo>
                    <a:pt x="5020" y="20291"/>
                  </a:lnTo>
                  <a:lnTo>
                    <a:pt x="11837" y="21163"/>
                  </a:lnTo>
                  <a:lnTo>
                    <a:pt x="20647" y="2158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52673" y="595852"/>
              <a:ext cx="109531" cy="1823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5" y="0"/>
                  </a:moveTo>
                  <a:lnTo>
                    <a:pt x="11266" y="5250"/>
                  </a:lnTo>
                  <a:lnTo>
                    <a:pt x="7427" y="9634"/>
                  </a:lnTo>
                  <a:lnTo>
                    <a:pt x="3763" y="14131"/>
                  </a:lnTo>
                  <a:lnTo>
                    <a:pt x="287" y="18729"/>
                  </a:lnTo>
                  <a:lnTo>
                    <a:pt x="0" y="19524"/>
                  </a:lnTo>
                  <a:lnTo>
                    <a:pt x="236" y="20297"/>
                  </a:lnTo>
                  <a:lnTo>
                    <a:pt x="938" y="20961"/>
                  </a:lnTo>
                  <a:lnTo>
                    <a:pt x="2047" y="21429"/>
                  </a:lnTo>
                  <a:lnTo>
                    <a:pt x="2491" y="21544"/>
                  </a:lnTo>
                  <a:lnTo>
                    <a:pt x="2957" y="21600"/>
                  </a:lnTo>
                  <a:lnTo>
                    <a:pt x="4730" y="21600"/>
                  </a:lnTo>
                  <a:lnTo>
                    <a:pt x="5982" y="21141"/>
                  </a:lnTo>
                  <a:lnTo>
                    <a:pt x="6543" y="20370"/>
                  </a:lnTo>
                  <a:lnTo>
                    <a:pt x="9937" y="15882"/>
                  </a:lnTo>
                  <a:lnTo>
                    <a:pt x="13513" y="11493"/>
                  </a:lnTo>
                  <a:lnTo>
                    <a:pt x="17258" y="7217"/>
                  </a:lnTo>
                  <a:lnTo>
                    <a:pt x="21159" y="3069"/>
                  </a:lnTo>
                  <a:lnTo>
                    <a:pt x="21600" y="2298"/>
                  </a:lnTo>
                  <a:lnTo>
                    <a:pt x="21517" y="1514"/>
                  </a:lnTo>
                  <a:lnTo>
                    <a:pt x="20950" y="806"/>
                  </a:lnTo>
                  <a:lnTo>
                    <a:pt x="19940" y="263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20784" y="335206"/>
              <a:ext cx="145578" cy="157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88" y="0"/>
                  </a:moveTo>
                  <a:lnTo>
                    <a:pt x="12862" y="4689"/>
                  </a:lnTo>
                  <a:lnTo>
                    <a:pt x="8599" y="8895"/>
                  </a:lnTo>
                  <a:lnTo>
                    <a:pt x="4481" y="13260"/>
                  </a:lnTo>
                  <a:lnTo>
                    <a:pt x="525" y="17771"/>
                  </a:lnTo>
                  <a:lnTo>
                    <a:pt x="0" y="19520"/>
                  </a:lnTo>
                  <a:lnTo>
                    <a:pt x="305" y="20384"/>
                  </a:lnTo>
                  <a:lnTo>
                    <a:pt x="969" y="21098"/>
                  </a:lnTo>
                  <a:lnTo>
                    <a:pt x="1440" y="21437"/>
                  </a:lnTo>
                  <a:lnTo>
                    <a:pt x="1996" y="21600"/>
                  </a:lnTo>
                  <a:lnTo>
                    <a:pt x="3312" y="21600"/>
                  </a:lnTo>
                  <a:lnTo>
                    <a:pt x="4067" y="21287"/>
                  </a:lnTo>
                  <a:lnTo>
                    <a:pt x="4574" y="20687"/>
                  </a:lnTo>
                  <a:lnTo>
                    <a:pt x="8414" y="16309"/>
                  </a:lnTo>
                  <a:lnTo>
                    <a:pt x="12409" y="12072"/>
                  </a:lnTo>
                  <a:lnTo>
                    <a:pt x="16545" y="7992"/>
                  </a:lnTo>
                  <a:lnTo>
                    <a:pt x="20808" y="4082"/>
                  </a:lnTo>
                  <a:lnTo>
                    <a:pt x="21391" y="3309"/>
                  </a:lnTo>
                  <a:lnTo>
                    <a:pt x="21600" y="2421"/>
                  </a:lnTo>
                  <a:lnTo>
                    <a:pt x="21433" y="1525"/>
                  </a:lnTo>
                  <a:lnTo>
                    <a:pt x="20887" y="729"/>
                  </a:lnTo>
                  <a:lnTo>
                    <a:pt x="20050" y="192"/>
                  </a:lnTo>
                  <a:lnTo>
                    <a:pt x="190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9984" y="144200"/>
              <a:ext cx="176548" cy="120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40" y="0"/>
                  </a:moveTo>
                  <a:lnTo>
                    <a:pt x="13951" y="3897"/>
                  </a:lnTo>
                  <a:lnTo>
                    <a:pt x="9470" y="7697"/>
                  </a:lnTo>
                  <a:lnTo>
                    <a:pt x="5104" y="11717"/>
                  </a:lnTo>
                  <a:lnTo>
                    <a:pt x="867" y="15943"/>
                  </a:lnTo>
                  <a:lnTo>
                    <a:pt x="0" y="17957"/>
                  </a:lnTo>
                  <a:lnTo>
                    <a:pt x="17" y="19149"/>
                  </a:lnTo>
                  <a:lnTo>
                    <a:pt x="357" y="20280"/>
                  </a:lnTo>
                  <a:lnTo>
                    <a:pt x="770" y="21141"/>
                  </a:lnTo>
                  <a:lnTo>
                    <a:pt x="1424" y="21600"/>
                  </a:lnTo>
                  <a:lnTo>
                    <a:pt x="2511" y="21600"/>
                  </a:lnTo>
                  <a:lnTo>
                    <a:pt x="2938" y="21415"/>
                  </a:lnTo>
                  <a:lnTo>
                    <a:pt x="3309" y="21029"/>
                  </a:lnTo>
                  <a:lnTo>
                    <a:pt x="7419" y="16930"/>
                  </a:lnTo>
                  <a:lnTo>
                    <a:pt x="11656" y="13030"/>
                  </a:lnTo>
                  <a:lnTo>
                    <a:pt x="16002" y="9343"/>
                  </a:lnTo>
                  <a:lnTo>
                    <a:pt x="20445" y="5881"/>
                  </a:lnTo>
                  <a:lnTo>
                    <a:pt x="21104" y="5116"/>
                  </a:lnTo>
                  <a:lnTo>
                    <a:pt x="21499" y="4074"/>
                  </a:lnTo>
                  <a:lnTo>
                    <a:pt x="21600" y="2890"/>
                  </a:lnTo>
                  <a:lnTo>
                    <a:pt x="21377" y="1698"/>
                  </a:lnTo>
                  <a:lnTo>
                    <a:pt x="20855" y="727"/>
                  </a:lnTo>
                  <a:lnTo>
                    <a:pt x="20146" y="147"/>
                  </a:lnTo>
                  <a:lnTo>
                    <a:pt x="193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854863" y="35028"/>
              <a:ext cx="194200" cy="7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7" y="0"/>
                  </a:moveTo>
                  <a:lnTo>
                    <a:pt x="14690" y="2657"/>
                  </a:lnTo>
                  <a:lnTo>
                    <a:pt x="10136" y="5599"/>
                  </a:lnTo>
                  <a:lnTo>
                    <a:pt x="5664" y="8849"/>
                  </a:lnTo>
                  <a:lnTo>
                    <a:pt x="1290" y="12395"/>
                  </a:lnTo>
                  <a:lnTo>
                    <a:pt x="0" y="16557"/>
                  </a:lnTo>
                  <a:lnTo>
                    <a:pt x="103" y="18419"/>
                  </a:lnTo>
                  <a:lnTo>
                    <a:pt x="380" y="20374"/>
                  </a:lnTo>
                  <a:lnTo>
                    <a:pt x="1124" y="21600"/>
                  </a:lnTo>
                  <a:lnTo>
                    <a:pt x="2131" y="21600"/>
                  </a:lnTo>
                  <a:lnTo>
                    <a:pt x="2345" y="21513"/>
                  </a:lnTo>
                  <a:lnTo>
                    <a:pt x="2554" y="21336"/>
                  </a:lnTo>
                  <a:lnTo>
                    <a:pt x="6816" y="17882"/>
                  </a:lnTo>
                  <a:lnTo>
                    <a:pt x="11176" y="14715"/>
                  </a:lnTo>
                  <a:lnTo>
                    <a:pt x="15617" y="11845"/>
                  </a:lnTo>
                  <a:lnTo>
                    <a:pt x="20123" y="9284"/>
                  </a:lnTo>
                  <a:lnTo>
                    <a:pt x="20824" y="8531"/>
                  </a:lnTo>
                  <a:lnTo>
                    <a:pt x="21336" y="7223"/>
                  </a:lnTo>
                  <a:lnTo>
                    <a:pt x="21600" y="5599"/>
                  </a:lnTo>
                  <a:lnTo>
                    <a:pt x="21600" y="3658"/>
                  </a:lnTo>
                  <a:lnTo>
                    <a:pt x="21294" y="1934"/>
                  </a:lnTo>
                  <a:lnTo>
                    <a:pt x="20762" y="674"/>
                  </a:lnTo>
                  <a:lnTo>
                    <a:pt x="2007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79067" y="0"/>
              <a:ext cx="164083" cy="433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2970" y="1119"/>
                  </a:lnTo>
                  <a:lnTo>
                    <a:pt x="7465" y="2514"/>
                  </a:lnTo>
                  <a:lnTo>
                    <a:pt x="2030" y="4401"/>
                  </a:lnTo>
                  <a:lnTo>
                    <a:pt x="0" y="13870"/>
                  </a:lnTo>
                  <a:lnTo>
                    <a:pt x="124" y="18304"/>
                  </a:lnTo>
                  <a:lnTo>
                    <a:pt x="1112" y="21600"/>
                  </a:lnTo>
                  <a:lnTo>
                    <a:pt x="2344" y="21600"/>
                  </a:lnTo>
                  <a:lnTo>
                    <a:pt x="2424" y="21581"/>
                  </a:lnTo>
                  <a:lnTo>
                    <a:pt x="7828" y="19701"/>
                  </a:lnTo>
                  <a:lnTo>
                    <a:pt x="13222" y="18334"/>
                  </a:lnTo>
                  <a:lnTo>
                    <a:pt x="18666" y="17454"/>
                  </a:lnTo>
                  <a:lnTo>
                    <a:pt x="21600" y="172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2919968" y="2070587"/>
            <a:ext cx="973149" cy="973120"/>
            <a:chOff x="0" y="0"/>
            <a:chExt cx="973147" cy="973118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966585" cy="973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033" y="0"/>
                  </a:moveTo>
                  <a:lnTo>
                    <a:pt x="10053" y="36"/>
                  </a:lnTo>
                  <a:lnTo>
                    <a:pt x="9075" y="162"/>
                  </a:lnTo>
                  <a:lnTo>
                    <a:pt x="8107" y="378"/>
                  </a:lnTo>
                  <a:lnTo>
                    <a:pt x="7153" y="684"/>
                  </a:lnTo>
                  <a:lnTo>
                    <a:pt x="6219" y="1081"/>
                  </a:lnTo>
                  <a:lnTo>
                    <a:pt x="5312" y="1568"/>
                  </a:lnTo>
                  <a:lnTo>
                    <a:pt x="4438" y="2147"/>
                  </a:lnTo>
                  <a:lnTo>
                    <a:pt x="3602" y="2817"/>
                  </a:lnTo>
                  <a:lnTo>
                    <a:pt x="2858" y="3537"/>
                  </a:lnTo>
                  <a:lnTo>
                    <a:pt x="2198" y="4310"/>
                  </a:lnTo>
                  <a:lnTo>
                    <a:pt x="1624" y="5130"/>
                  </a:lnTo>
                  <a:lnTo>
                    <a:pt x="1137" y="5990"/>
                  </a:lnTo>
                  <a:lnTo>
                    <a:pt x="735" y="6884"/>
                  </a:lnTo>
                  <a:lnTo>
                    <a:pt x="421" y="7807"/>
                  </a:lnTo>
                  <a:lnTo>
                    <a:pt x="193" y="8750"/>
                  </a:lnTo>
                  <a:lnTo>
                    <a:pt x="53" y="9709"/>
                  </a:lnTo>
                  <a:lnTo>
                    <a:pt x="0" y="10678"/>
                  </a:lnTo>
                  <a:lnTo>
                    <a:pt x="35" y="11649"/>
                  </a:lnTo>
                  <a:lnTo>
                    <a:pt x="159" y="12616"/>
                  </a:lnTo>
                  <a:lnTo>
                    <a:pt x="372" y="13574"/>
                  </a:lnTo>
                  <a:lnTo>
                    <a:pt x="673" y="14516"/>
                  </a:lnTo>
                  <a:lnTo>
                    <a:pt x="1064" y="15436"/>
                  </a:lnTo>
                  <a:lnTo>
                    <a:pt x="1545" y="16328"/>
                  </a:lnTo>
                  <a:lnTo>
                    <a:pt x="2115" y="17184"/>
                  </a:lnTo>
                  <a:lnTo>
                    <a:pt x="2776" y="18000"/>
                  </a:lnTo>
                  <a:lnTo>
                    <a:pt x="3501" y="18739"/>
                  </a:lnTo>
                  <a:lnTo>
                    <a:pt x="4280" y="19394"/>
                  </a:lnTo>
                  <a:lnTo>
                    <a:pt x="5108" y="19965"/>
                  </a:lnTo>
                  <a:lnTo>
                    <a:pt x="5977" y="20451"/>
                  </a:lnTo>
                  <a:lnTo>
                    <a:pt x="6882" y="20852"/>
                  </a:lnTo>
                  <a:lnTo>
                    <a:pt x="7814" y="21168"/>
                  </a:lnTo>
                  <a:lnTo>
                    <a:pt x="8769" y="21398"/>
                  </a:lnTo>
                  <a:lnTo>
                    <a:pt x="9740" y="21542"/>
                  </a:lnTo>
                  <a:lnTo>
                    <a:pt x="10719" y="21600"/>
                  </a:lnTo>
                  <a:lnTo>
                    <a:pt x="11700" y="21571"/>
                  </a:lnTo>
                  <a:lnTo>
                    <a:pt x="12677" y="21454"/>
                  </a:lnTo>
                  <a:lnTo>
                    <a:pt x="13643" y="21250"/>
                  </a:lnTo>
                  <a:lnTo>
                    <a:pt x="14592" y="20958"/>
                  </a:lnTo>
                  <a:lnTo>
                    <a:pt x="15517" y="20577"/>
                  </a:lnTo>
                  <a:lnTo>
                    <a:pt x="16411" y="20108"/>
                  </a:lnTo>
                  <a:lnTo>
                    <a:pt x="17268" y="19549"/>
                  </a:lnTo>
                  <a:lnTo>
                    <a:pt x="18081" y="18901"/>
                  </a:lnTo>
                  <a:lnTo>
                    <a:pt x="18834" y="18175"/>
                  </a:lnTo>
                  <a:lnTo>
                    <a:pt x="19501" y="17395"/>
                  </a:lnTo>
                  <a:lnTo>
                    <a:pt x="20082" y="16569"/>
                  </a:lnTo>
                  <a:lnTo>
                    <a:pt x="20577" y="15703"/>
                  </a:lnTo>
                  <a:lnTo>
                    <a:pt x="20986" y="14803"/>
                  </a:lnTo>
                  <a:lnTo>
                    <a:pt x="21307" y="13876"/>
                  </a:lnTo>
                  <a:lnTo>
                    <a:pt x="21542" y="12927"/>
                  </a:lnTo>
                  <a:lnTo>
                    <a:pt x="21600" y="12544"/>
                  </a:lnTo>
                  <a:lnTo>
                    <a:pt x="4335" y="12544"/>
                  </a:lnTo>
                  <a:lnTo>
                    <a:pt x="3844" y="12474"/>
                  </a:lnTo>
                  <a:lnTo>
                    <a:pt x="2785" y="12240"/>
                  </a:lnTo>
                  <a:lnTo>
                    <a:pt x="2271" y="10933"/>
                  </a:lnTo>
                  <a:lnTo>
                    <a:pt x="2359" y="9846"/>
                  </a:lnTo>
                  <a:lnTo>
                    <a:pt x="2606" y="8858"/>
                  </a:lnTo>
                  <a:lnTo>
                    <a:pt x="2993" y="7956"/>
                  </a:lnTo>
                  <a:lnTo>
                    <a:pt x="3504" y="7131"/>
                  </a:lnTo>
                  <a:lnTo>
                    <a:pt x="4119" y="6371"/>
                  </a:lnTo>
                  <a:lnTo>
                    <a:pt x="4822" y="5666"/>
                  </a:lnTo>
                  <a:lnTo>
                    <a:pt x="5595" y="5005"/>
                  </a:lnTo>
                  <a:lnTo>
                    <a:pt x="6419" y="4376"/>
                  </a:lnTo>
                  <a:lnTo>
                    <a:pt x="6472" y="4337"/>
                  </a:lnTo>
                  <a:lnTo>
                    <a:pt x="19553" y="4337"/>
                  </a:lnTo>
                  <a:lnTo>
                    <a:pt x="18997" y="3650"/>
                  </a:lnTo>
                  <a:lnTo>
                    <a:pt x="18260" y="2894"/>
                  </a:lnTo>
                  <a:lnTo>
                    <a:pt x="17472" y="2226"/>
                  </a:lnTo>
                  <a:lnTo>
                    <a:pt x="16639" y="1644"/>
                  </a:lnTo>
                  <a:lnTo>
                    <a:pt x="15767" y="1150"/>
                  </a:lnTo>
                  <a:lnTo>
                    <a:pt x="14862" y="744"/>
                  </a:lnTo>
                  <a:lnTo>
                    <a:pt x="13931" y="425"/>
                  </a:lnTo>
                  <a:lnTo>
                    <a:pt x="12978" y="195"/>
                  </a:lnTo>
                  <a:lnTo>
                    <a:pt x="12010" y="53"/>
                  </a:lnTo>
                  <a:lnTo>
                    <a:pt x="110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93295" y="196110"/>
              <a:ext cx="779852" cy="3690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97" y="0"/>
                  </a:moveTo>
                  <a:lnTo>
                    <a:pt x="2966" y="0"/>
                  </a:lnTo>
                  <a:lnTo>
                    <a:pt x="2194" y="2436"/>
                  </a:lnTo>
                  <a:lnTo>
                    <a:pt x="1542" y="4941"/>
                  </a:lnTo>
                  <a:lnTo>
                    <a:pt x="1008" y="7520"/>
                  </a:lnTo>
                  <a:lnTo>
                    <a:pt x="588" y="10174"/>
                  </a:lnTo>
                  <a:lnTo>
                    <a:pt x="282" y="12906"/>
                  </a:lnTo>
                  <a:lnTo>
                    <a:pt x="87" y="15720"/>
                  </a:lnTo>
                  <a:lnTo>
                    <a:pt x="0" y="18617"/>
                  </a:lnTo>
                  <a:lnTo>
                    <a:pt x="19" y="21600"/>
                  </a:lnTo>
                  <a:lnTo>
                    <a:pt x="21418" y="21600"/>
                  </a:lnTo>
                  <a:lnTo>
                    <a:pt x="21528" y="20069"/>
                  </a:lnTo>
                  <a:lnTo>
                    <a:pt x="21600" y="17505"/>
                  </a:lnTo>
                  <a:lnTo>
                    <a:pt x="21563" y="14934"/>
                  </a:lnTo>
                  <a:lnTo>
                    <a:pt x="21415" y="12372"/>
                  </a:lnTo>
                  <a:lnTo>
                    <a:pt x="21157" y="9838"/>
                  </a:lnTo>
                  <a:lnTo>
                    <a:pt x="20788" y="7347"/>
                  </a:lnTo>
                  <a:lnTo>
                    <a:pt x="20308" y="4915"/>
                  </a:lnTo>
                  <a:lnTo>
                    <a:pt x="19715" y="2560"/>
                  </a:lnTo>
                  <a:lnTo>
                    <a:pt x="19010" y="298"/>
                  </a:lnTo>
                  <a:lnTo>
                    <a:pt x="188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89632" y="189607"/>
              <a:ext cx="58593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9" y="0"/>
                  </a:moveTo>
                  <a:lnTo>
                    <a:pt x="0" y="0"/>
                  </a:lnTo>
                  <a:lnTo>
                    <a:pt x="164" y="21600"/>
                  </a:lnTo>
                  <a:lnTo>
                    <a:pt x="397" y="13749"/>
                  </a:lnTo>
                  <a:lnTo>
                    <a:pt x="21600" y="13749"/>
                  </a:lnTo>
                  <a:lnTo>
                    <a:pt x="2157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9"/>
          <p:cNvGrpSpPr/>
          <p:nvPr/>
        </p:nvGrpSpPr>
        <p:grpSpPr>
          <a:xfrm>
            <a:off x="1294940" y="6087061"/>
            <a:ext cx="442345" cy="442343"/>
            <a:chOff x="0" y="0"/>
            <a:chExt cx="442343" cy="442341"/>
          </a:xfrm>
        </p:grpSpPr>
        <p:sp>
          <p:nvSpPr>
            <p:cNvPr id="210" name="Google Shape;210;p9"/>
            <p:cNvSpPr/>
            <p:nvPr/>
          </p:nvSpPr>
          <p:spPr>
            <a:xfrm>
              <a:off x="0" y="0"/>
              <a:ext cx="439951" cy="4423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27" y="0"/>
                  </a:moveTo>
                  <a:lnTo>
                    <a:pt x="8723" y="211"/>
                  </a:lnTo>
                  <a:lnTo>
                    <a:pt x="6673" y="827"/>
                  </a:lnTo>
                  <a:lnTo>
                    <a:pt x="4819" y="1805"/>
                  </a:lnTo>
                  <a:lnTo>
                    <a:pt x="3204" y="3103"/>
                  </a:lnTo>
                  <a:lnTo>
                    <a:pt x="1871" y="4680"/>
                  </a:lnTo>
                  <a:lnTo>
                    <a:pt x="864" y="6493"/>
                  </a:lnTo>
                  <a:lnTo>
                    <a:pt x="226" y="8501"/>
                  </a:lnTo>
                  <a:lnTo>
                    <a:pt x="0" y="10660"/>
                  </a:lnTo>
                  <a:lnTo>
                    <a:pt x="210" y="12889"/>
                  </a:lnTo>
                  <a:lnTo>
                    <a:pt x="826" y="14953"/>
                  </a:lnTo>
                  <a:lnTo>
                    <a:pt x="1808" y="16812"/>
                  </a:lnTo>
                  <a:lnTo>
                    <a:pt x="3115" y="18424"/>
                  </a:lnTo>
                  <a:lnTo>
                    <a:pt x="4708" y="19750"/>
                  </a:lnTo>
                  <a:lnTo>
                    <a:pt x="6546" y="20748"/>
                  </a:lnTo>
                  <a:lnTo>
                    <a:pt x="8590" y="21378"/>
                  </a:lnTo>
                  <a:lnTo>
                    <a:pt x="10799" y="21600"/>
                  </a:lnTo>
                  <a:lnTo>
                    <a:pt x="13002" y="21385"/>
                  </a:lnTo>
                  <a:lnTo>
                    <a:pt x="15051" y="20762"/>
                  </a:lnTo>
                  <a:lnTo>
                    <a:pt x="16904" y="19773"/>
                  </a:lnTo>
                  <a:lnTo>
                    <a:pt x="18518" y="18460"/>
                  </a:lnTo>
                  <a:lnTo>
                    <a:pt x="19850" y="16867"/>
                  </a:lnTo>
                  <a:lnTo>
                    <a:pt x="20855" y="15035"/>
                  </a:lnTo>
                  <a:lnTo>
                    <a:pt x="21492" y="13008"/>
                  </a:lnTo>
                  <a:lnTo>
                    <a:pt x="21600" y="11965"/>
                  </a:lnTo>
                  <a:lnTo>
                    <a:pt x="3215" y="11965"/>
                  </a:lnTo>
                  <a:lnTo>
                    <a:pt x="3129" y="11854"/>
                  </a:lnTo>
                  <a:lnTo>
                    <a:pt x="3045" y="11796"/>
                  </a:lnTo>
                  <a:lnTo>
                    <a:pt x="3039" y="11731"/>
                  </a:lnTo>
                  <a:lnTo>
                    <a:pt x="2959" y="9686"/>
                  </a:lnTo>
                  <a:lnTo>
                    <a:pt x="3195" y="7733"/>
                  </a:lnTo>
                  <a:lnTo>
                    <a:pt x="3906" y="5920"/>
                  </a:lnTo>
                  <a:lnTo>
                    <a:pt x="5253" y="4297"/>
                  </a:lnTo>
                  <a:lnTo>
                    <a:pt x="5797" y="3847"/>
                  </a:lnTo>
                  <a:lnTo>
                    <a:pt x="6182" y="3690"/>
                  </a:lnTo>
                  <a:lnTo>
                    <a:pt x="18965" y="3690"/>
                  </a:lnTo>
                  <a:lnTo>
                    <a:pt x="18556" y="3193"/>
                  </a:lnTo>
                  <a:lnTo>
                    <a:pt x="16956" y="1867"/>
                  </a:lnTo>
                  <a:lnTo>
                    <a:pt x="15122" y="863"/>
                  </a:lnTo>
                  <a:lnTo>
                    <a:pt x="13097" y="226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5493" y="75563"/>
              <a:ext cx="376850" cy="169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6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09" y="1378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63" y="21600"/>
                  </a:lnTo>
                  <a:lnTo>
                    <a:pt x="21600" y="18631"/>
                  </a:lnTo>
                  <a:lnTo>
                    <a:pt x="21348" y="12970"/>
                  </a:lnTo>
                  <a:lnTo>
                    <a:pt x="20614" y="7683"/>
                  </a:lnTo>
                  <a:lnTo>
                    <a:pt x="19450" y="2889"/>
                  </a:lnTo>
                  <a:lnTo>
                    <a:pt x="1838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770271" y="6358424"/>
            <a:ext cx="727890" cy="237285"/>
            <a:chOff x="0" y="0"/>
            <a:chExt cx="727888" cy="237284"/>
          </a:xfrm>
        </p:grpSpPr>
        <p:sp>
          <p:nvSpPr>
            <p:cNvPr id="213" name="Google Shape;213;p9"/>
            <p:cNvSpPr/>
            <p:nvPr/>
          </p:nvSpPr>
          <p:spPr>
            <a:xfrm>
              <a:off x="635177" y="152407"/>
              <a:ext cx="92711" cy="848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2" y="0"/>
                  </a:moveTo>
                  <a:lnTo>
                    <a:pt x="2125" y="327"/>
                  </a:lnTo>
                  <a:lnTo>
                    <a:pt x="0" y="3446"/>
                  </a:lnTo>
                  <a:lnTo>
                    <a:pt x="299" y="5656"/>
                  </a:lnTo>
                  <a:lnTo>
                    <a:pt x="1728" y="6813"/>
                  </a:lnTo>
                  <a:lnTo>
                    <a:pt x="5521" y="10040"/>
                  </a:lnTo>
                  <a:lnTo>
                    <a:pt x="9111" y="13396"/>
                  </a:lnTo>
                  <a:lnTo>
                    <a:pt x="12485" y="16870"/>
                  </a:lnTo>
                  <a:lnTo>
                    <a:pt x="15632" y="20449"/>
                  </a:lnTo>
                  <a:lnTo>
                    <a:pt x="16268" y="21215"/>
                  </a:lnTo>
                  <a:lnTo>
                    <a:pt x="17141" y="21600"/>
                  </a:lnTo>
                  <a:lnTo>
                    <a:pt x="18795" y="21600"/>
                  </a:lnTo>
                  <a:lnTo>
                    <a:pt x="19573" y="21296"/>
                  </a:lnTo>
                  <a:lnTo>
                    <a:pt x="21508" y="19370"/>
                  </a:lnTo>
                  <a:lnTo>
                    <a:pt x="21600" y="17140"/>
                  </a:lnTo>
                  <a:lnTo>
                    <a:pt x="20402" y="15701"/>
                  </a:lnTo>
                  <a:lnTo>
                    <a:pt x="17040" y="11877"/>
                  </a:lnTo>
                  <a:lnTo>
                    <a:pt x="13440" y="8170"/>
                  </a:lnTo>
                  <a:lnTo>
                    <a:pt x="9614" y="4592"/>
                  </a:lnTo>
                  <a:lnTo>
                    <a:pt x="5575" y="115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9191" y="73947"/>
              <a:ext cx="107138" cy="638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40" y="0"/>
                  </a:moveTo>
                  <a:lnTo>
                    <a:pt x="1116" y="1190"/>
                  </a:lnTo>
                  <a:lnTo>
                    <a:pt x="0" y="6012"/>
                  </a:lnTo>
                  <a:lnTo>
                    <a:pt x="712" y="8726"/>
                  </a:lnTo>
                  <a:lnTo>
                    <a:pt x="2151" y="9662"/>
                  </a:lnTo>
                  <a:lnTo>
                    <a:pt x="6078" y="12321"/>
                  </a:lnTo>
                  <a:lnTo>
                    <a:pt x="9887" y="15114"/>
                  </a:lnTo>
                  <a:lnTo>
                    <a:pt x="13567" y="18030"/>
                  </a:lnTo>
                  <a:lnTo>
                    <a:pt x="17104" y="21059"/>
                  </a:lnTo>
                  <a:lnTo>
                    <a:pt x="17521" y="21428"/>
                  </a:lnTo>
                  <a:lnTo>
                    <a:pt x="17969" y="21600"/>
                  </a:lnTo>
                  <a:lnTo>
                    <a:pt x="19411" y="21600"/>
                  </a:lnTo>
                  <a:lnTo>
                    <a:pt x="20376" y="20694"/>
                  </a:lnTo>
                  <a:lnTo>
                    <a:pt x="21600" y="16829"/>
                  </a:lnTo>
                  <a:lnTo>
                    <a:pt x="21083" y="13990"/>
                  </a:lnTo>
                  <a:lnTo>
                    <a:pt x="12210" y="6598"/>
                  </a:lnTo>
                  <a:lnTo>
                    <a:pt x="4171" y="927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0136" y="28430"/>
              <a:ext cx="111266" cy="48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" y="0"/>
                  </a:moveTo>
                  <a:lnTo>
                    <a:pt x="602" y="2109"/>
                  </a:lnTo>
                  <a:lnTo>
                    <a:pt x="0" y="8758"/>
                  </a:lnTo>
                  <a:lnTo>
                    <a:pt x="934" y="12013"/>
                  </a:lnTo>
                  <a:lnTo>
                    <a:pt x="6361" y="14669"/>
                  </a:lnTo>
                  <a:lnTo>
                    <a:pt x="10274" y="16773"/>
                  </a:lnTo>
                  <a:lnTo>
                    <a:pt x="14114" y="19007"/>
                  </a:lnTo>
                  <a:lnTo>
                    <a:pt x="18114" y="21521"/>
                  </a:lnTo>
                  <a:lnTo>
                    <a:pt x="18363" y="21600"/>
                  </a:lnTo>
                  <a:lnTo>
                    <a:pt x="19778" y="21600"/>
                  </a:lnTo>
                  <a:lnTo>
                    <a:pt x="20855" y="19841"/>
                  </a:lnTo>
                  <a:lnTo>
                    <a:pt x="21600" y="13868"/>
                  </a:lnTo>
                  <a:lnTo>
                    <a:pt x="20772" y="10467"/>
                  </a:lnTo>
                  <a:lnTo>
                    <a:pt x="11557" y="4827"/>
                  </a:lnTo>
                  <a:lnTo>
                    <a:pt x="3476" y="660"/>
                  </a:lnTo>
                  <a:lnTo>
                    <a:pt x="20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66103" y="5253"/>
              <a:ext cx="111951" cy="378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6" y="0"/>
                  </a:moveTo>
                  <a:lnTo>
                    <a:pt x="255" y="3257"/>
                  </a:lnTo>
                  <a:lnTo>
                    <a:pt x="0" y="11961"/>
                  </a:lnTo>
                  <a:lnTo>
                    <a:pt x="1088" y="15790"/>
                  </a:lnTo>
                  <a:lnTo>
                    <a:pt x="6568" y="17283"/>
                  </a:lnTo>
                  <a:lnTo>
                    <a:pt x="10549" y="18550"/>
                  </a:lnTo>
                  <a:lnTo>
                    <a:pt x="14487" y="19964"/>
                  </a:lnTo>
                  <a:lnTo>
                    <a:pt x="18498" y="21578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57"/>
                  </a:lnTo>
                  <a:lnTo>
                    <a:pt x="21600" y="10481"/>
                  </a:lnTo>
                  <a:lnTo>
                    <a:pt x="20586" y="6477"/>
                  </a:lnTo>
                  <a:lnTo>
                    <a:pt x="15170" y="4274"/>
                  </a:lnTo>
                  <a:lnTo>
                    <a:pt x="11159" y="2835"/>
                  </a:lnTo>
                  <a:lnTo>
                    <a:pt x="7104" y="1547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0" y="0"/>
              <a:ext cx="111519" cy="28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0" y="0"/>
                  </a:moveTo>
                  <a:lnTo>
                    <a:pt x="3763" y="221"/>
                  </a:lnTo>
                  <a:lnTo>
                    <a:pt x="1144" y="617"/>
                  </a:lnTo>
                  <a:lnTo>
                    <a:pt x="0" y="5483"/>
                  </a:lnTo>
                  <a:lnTo>
                    <a:pt x="130" y="17002"/>
                  </a:lnTo>
                  <a:lnTo>
                    <a:pt x="1368" y="21600"/>
                  </a:lnTo>
                  <a:lnTo>
                    <a:pt x="2861" y="21189"/>
                  </a:lnTo>
                  <a:lnTo>
                    <a:pt x="4001" y="21043"/>
                  </a:lnTo>
                  <a:lnTo>
                    <a:pt x="7190" y="20838"/>
                  </a:lnTo>
                  <a:lnTo>
                    <a:pt x="20480" y="20838"/>
                  </a:lnTo>
                  <a:lnTo>
                    <a:pt x="21497" y="17059"/>
                  </a:lnTo>
                  <a:lnTo>
                    <a:pt x="21600" y="5665"/>
                  </a:lnTo>
                  <a:lnTo>
                    <a:pt x="20442" y="847"/>
                  </a:lnTo>
                  <a:lnTo>
                    <a:pt x="12163" y="34"/>
                  </a:lnTo>
                  <a:lnTo>
                    <a:pt x="702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7122" y="21764"/>
              <a:ext cx="686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407"/>
                  </a:lnTo>
                  <a:lnTo>
                    <a:pt x="18982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48028" y="1640407"/>
            <a:ext cx="617984" cy="469230"/>
            <a:chOff x="0" y="0"/>
            <a:chExt cx="617983" cy="469228"/>
          </a:xfrm>
        </p:grpSpPr>
        <p:sp>
          <p:nvSpPr>
            <p:cNvPr id="220" name="Google Shape;220;p9"/>
            <p:cNvSpPr/>
            <p:nvPr/>
          </p:nvSpPr>
          <p:spPr>
            <a:xfrm>
              <a:off x="583171" y="271792"/>
              <a:ext cx="34812" cy="1974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3" y="0"/>
                  </a:moveTo>
                  <a:lnTo>
                    <a:pt x="0" y="0"/>
                  </a:lnTo>
                  <a:lnTo>
                    <a:pt x="4421" y="20958"/>
                  </a:lnTo>
                  <a:lnTo>
                    <a:pt x="8235" y="21600"/>
                  </a:lnTo>
                  <a:lnTo>
                    <a:pt x="13050" y="21600"/>
                  </a:lnTo>
                  <a:lnTo>
                    <a:pt x="17896" y="21568"/>
                  </a:lnTo>
                  <a:lnTo>
                    <a:pt x="21600" y="20865"/>
                  </a:lnTo>
                  <a:lnTo>
                    <a:pt x="171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96532" y="152336"/>
              <a:ext cx="86851" cy="2099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7" y="0"/>
                  </a:moveTo>
                  <a:lnTo>
                    <a:pt x="107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0" y="21586"/>
                  </a:lnTo>
                  <a:lnTo>
                    <a:pt x="3995" y="21600"/>
                  </a:lnTo>
                  <a:lnTo>
                    <a:pt x="21600" y="17736"/>
                  </a:lnTo>
                  <a:lnTo>
                    <a:pt x="6905" y="1773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4294" y="234746"/>
              <a:ext cx="186587" cy="900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3" y="0"/>
                  </a:moveTo>
                  <a:lnTo>
                    <a:pt x="0" y="21600"/>
                  </a:lnTo>
                  <a:lnTo>
                    <a:pt x="6840" y="21600"/>
                  </a:lnTo>
                  <a:lnTo>
                    <a:pt x="18392" y="8891"/>
                  </a:lnTo>
                  <a:lnTo>
                    <a:pt x="21600" y="8891"/>
                  </a:lnTo>
                  <a:lnTo>
                    <a:pt x="21480" y="2204"/>
                  </a:lnTo>
                  <a:lnTo>
                    <a:pt x="21177" y="1164"/>
                  </a:lnTo>
                  <a:lnTo>
                    <a:pt x="20221" y="18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80390" y="37287"/>
              <a:ext cx="98119" cy="2160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09" y="0"/>
                  </a:moveTo>
                  <a:lnTo>
                    <a:pt x="0" y="0"/>
                  </a:lnTo>
                  <a:lnTo>
                    <a:pt x="3106" y="20724"/>
                  </a:lnTo>
                  <a:lnTo>
                    <a:pt x="3699" y="21146"/>
                  </a:lnTo>
                  <a:lnTo>
                    <a:pt x="5519" y="21600"/>
                  </a:lnTo>
                  <a:lnTo>
                    <a:pt x="6626" y="21600"/>
                  </a:lnTo>
                  <a:lnTo>
                    <a:pt x="21600" y="17917"/>
                  </a:lnTo>
                  <a:lnTo>
                    <a:pt x="8796" y="17917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0344" y="114554"/>
              <a:ext cx="204383" cy="101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5"/>
                  </a:lnTo>
                  <a:lnTo>
                    <a:pt x="21594" y="8005"/>
                  </a:lnTo>
                  <a:lnTo>
                    <a:pt x="21600" y="2045"/>
                  </a:lnTo>
                  <a:lnTo>
                    <a:pt x="21329" y="1084"/>
                  </a:lnTo>
                  <a:lnTo>
                    <a:pt x="20444" y="24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208141" cy="1301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5" y="0"/>
                  </a:moveTo>
                  <a:lnTo>
                    <a:pt x="19723" y="4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6"/>
                  </a:lnTo>
                  <a:lnTo>
                    <a:pt x="1653" y="21600"/>
                  </a:lnTo>
                  <a:lnTo>
                    <a:pt x="18720" y="6188"/>
                  </a:lnTo>
                  <a:lnTo>
                    <a:pt x="21600" y="6188"/>
                  </a:lnTo>
                  <a:lnTo>
                    <a:pt x="21398" y="1452"/>
                  </a:lnTo>
                  <a:lnTo>
                    <a:pt x="21114" y="746"/>
                  </a:lnTo>
                  <a:lnTo>
                    <a:pt x="2024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2358701" y="1255887"/>
            <a:ext cx="478539" cy="472086"/>
            <a:chOff x="0" y="0"/>
            <a:chExt cx="478538" cy="472085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143669" y="1047388"/>
            <a:ext cx="522632" cy="227098"/>
            <a:chOff x="0" y="0"/>
            <a:chExt cx="522630" cy="227096"/>
          </a:xfrm>
        </p:grpSpPr>
        <p:sp>
          <p:nvSpPr>
            <p:cNvPr id="230" name="Google Shape;230;p9"/>
            <p:cNvSpPr/>
            <p:nvPr/>
          </p:nvSpPr>
          <p:spPr>
            <a:xfrm>
              <a:off x="174703" y="41858"/>
              <a:ext cx="347927" cy="185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6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3" y="1769"/>
                  </a:lnTo>
                  <a:lnTo>
                    <a:pt x="8311" y="3549"/>
                  </a:lnTo>
                  <a:lnTo>
                    <a:pt x="10863" y="5899"/>
                  </a:lnTo>
                  <a:lnTo>
                    <a:pt x="13260" y="8796"/>
                  </a:lnTo>
                  <a:lnTo>
                    <a:pt x="15476" y="12220"/>
                  </a:lnTo>
                  <a:lnTo>
                    <a:pt x="17485" y="16150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3" y="21600"/>
                  </a:lnTo>
                  <a:lnTo>
                    <a:pt x="21048" y="21237"/>
                  </a:lnTo>
                  <a:lnTo>
                    <a:pt x="21409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2" y="2772"/>
                  </a:lnTo>
                  <a:lnTo>
                    <a:pt x="10610" y="185"/>
                  </a:lnTo>
                  <a:lnTo>
                    <a:pt x="10376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0"/>
              <a:ext cx="341833" cy="73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9" y="0"/>
                  </a:moveTo>
                  <a:lnTo>
                    <a:pt x="7610" y="356"/>
                  </a:lnTo>
                  <a:lnTo>
                    <a:pt x="4625" y="2219"/>
                  </a:lnTo>
                  <a:lnTo>
                    <a:pt x="1540" y="5797"/>
                  </a:lnTo>
                  <a:lnTo>
                    <a:pt x="0" y="8482"/>
                  </a:lnTo>
                  <a:lnTo>
                    <a:pt x="0" y="21600"/>
                  </a:lnTo>
                  <a:lnTo>
                    <a:pt x="2049" y="17842"/>
                  </a:lnTo>
                  <a:lnTo>
                    <a:pt x="5113" y="14201"/>
                  </a:lnTo>
                  <a:lnTo>
                    <a:pt x="8087" y="12422"/>
                  </a:lnTo>
                  <a:lnTo>
                    <a:pt x="21600" y="12287"/>
                  </a:lnTo>
                  <a:lnTo>
                    <a:pt x="19161" y="7526"/>
                  </a:lnTo>
                  <a:lnTo>
                    <a:pt x="16378" y="3628"/>
                  </a:lnTo>
                  <a:lnTo>
                    <a:pt x="13509" y="1105"/>
                  </a:lnTo>
                  <a:lnTo>
                    <a:pt x="10579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143667" y="1245490"/>
            <a:ext cx="356144" cy="105314"/>
            <a:chOff x="-1" y="-1"/>
            <a:chExt cx="356142" cy="105313"/>
          </a:xfrm>
        </p:grpSpPr>
        <p:sp>
          <p:nvSpPr>
            <p:cNvPr id="233" name="Google Shape;233;p9"/>
            <p:cNvSpPr/>
            <p:nvPr/>
          </p:nvSpPr>
          <p:spPr>
            <a:xfrm>
              <a:off x="-1" y="-1"/>
              <a:ext cx="310797" cy="10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52" y="0"/>
                  </a:moveTo>
                  <a:lnTo>
                    <a:pt x="7078" y="1315"/>
                  </a:lnTo>
                  <a:lnTo>
                    <a:pt x="3648" y="4558"/>
                  </a:lnTo>
                  <a:lnTo>
                    <a:pt x="492" y="9571"/>
                  </a:lnTo>
                  <a:lnTo>
                    <a:pt x="0" y="10729"/>
                  </a:lnTo>
                  <a:lnTo>
                    <a:pt x="0" y="21600"/>
                  </a:lnTo>
                  <a:lnTo>
                    <a:pt x="2059" y="16733"/>
                  </a:lnTo>
                  <a:lnTo>
                    <a:pt x="4764" y="12419"/>
                  </a:lnTo>
                  <a:lnTo>
                    <a:pt x="7700" y="9638"/>
                  </a:lnTo>
                  <a:lnTo>
                    <a:pt x="10761" y="8520"/>
                  </a:lnTo>
                  <a:lnTo>
                    <a:pt x="21600" y="8520"/>
                  </a:lnTo>
                  <a:lnTo>
                    <a:pt x="21088" y="7515"/>
                  </a:lnTo>
                  <a:lnTo>
                    <a:pt x="17734" y="3155"/>
                  </a:lnTo>
                  <a:lnTo>
                    <a:pt x="14230" y="632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54835" y="41538"/>
              <a:ext cx="201306" cy="61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4" y="0"/>
                  </a:moveTo>
                  <a:lnTo>
                    <a:pt x="0" y="0"/>
                  </a:lnTo>
                  <a:lnTo>
                    <a:pt x="4737" y="956"/>
                  </a:lnTo>
                  <a:lnTo>
                    <a:pt x="9384" y="4708"/>
                  </a:lnTo>
                  <a:lnTo>
                    <a:pt x="13838" y="11175"/>
                  </a:lnTo>
                  <a:lnTo>
                    <a:pt x="17999" y="20275"/>
                  </a:lnTo>
                  <a:lnTo>
                    <a:pt x="18787" y="21600"/>
                  </a:lnTo>
                  <a:lnTo>
                    <a:pt x="21600" y="13718"/>
                  </a:lnTo>
                  <a:lnTo>
                    <a:pt x="21343" y="11043"/>
                  </a:lnTo>
                  <a:lnTo>
                    <a:pt x="20773" y="8823"/>
                  </a:lnTo>
                  <a:lnTo>
                    <a:pt x="1673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9"/>
          <p:cNvSpPr/>
          <p:nvPr/>
        </p:nvSpPr>
        <p:spPr>
          <a:xfrm>
            <a:off x="368082" y="3197484"/>
            <a:ext cx="4347586" cy="34049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9"/>
          <p:cNvGrpSpPr/>
          <p:nvPr/>
        </p:nvGrpSpPr>
        <p:grpSpPr>
          <a:xfrm>
            <a:off x="3421745" y="247008"/>
            <a:ext cx="478539" cy="472087"/>
            <a:chOff x="0" y="0"/>
            <a:chExt cx="478538" cy="472085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78538" cy="4720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1"/>
                  </a:lnTo>
                  <a:lnTo>
                    <a:pt x="5799" y="7579"/>
                  </a:lnTo>
                  <a:lnTo>
                    <a:pt x="5497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59" y="12525"/>
                  </a:lnTo>
                  <a:lnTo>
                    <a:pt x="587" y="12611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0"/>
                  </a:lnTo>
                  <a:lnTo>
                    <a:pt x="13845" y="15421"/>
                  </a:lnTo>
                  <a:lnTo>
                    <a:pt x="14083" y="15237"/>
                  </a:lnTo>
                  <a:lnTo>
                    <a:pt x="14367" y="15133"/>
                  </a:lnTo>
                  <a:lnTo>
                    <a:pt x="14712" y="15095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8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8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261532" y="33909"/>
              <a:ext cx="156108" cy="568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0" y="854"/>
                  </a:lnTo>
                  <a:lnTo>
                    <a:pt x="19957" y="1284"/>
                  </a:lnTo>
                  <a:lnTo>
                    <a:pt x="10898" y="10992"/>
                  </a:lnTo>
                  <a:lnTo>
                    <a:pt x="6692" y="15581"/>
                  </a:lnTo>
                  <a:lnTo>
                    <a:pt x="2502" y="20315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3" y="10986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4200041" y="2512233"/>
            <a:ext cx="515628" cy="397219"/>
            <a:chOff x="0" y="0"/>
            <a:chExt cx="515626" cy="397218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515626" cy="3972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82" y="0"/>
                  </a:moveTo>
                  <a:lnTo>
                    <a:pt x="16713" y="66"/>
                  </a:lnTo>
                  <a:lnTo>
                    <a:pt x="14734" y="412"/>
                  </a:lnTo>
                  <a:lnTo>
                    <a:pt x="12689" y="1075"/>
                  </a:lnTo>
                  <a:lnTo>
                    <a:pt x="10744" y="2022"/>
                  </a:lnTo>
                  <a:lnTo>
                    <a:pt x="8913" y="3235"/>
                  </a:lnTo>
                  <a:lnTo>
                    <a:pt x="7209" y="4696"/>
                  </a:lnTo>
                  <a:lnTo>
                    <a:pt x="5647" y="6386"/>
                  </a:lnTo>
                  <a:lnTo>
                    <a:pt x="4239" y="8287"/>
                  </a:lnTo>
                  <a:lnTo>
                    <a:pt x="3000" y="10380"/>
                  </a:lnTo>
                  <a:lnTo>
                    <a:pt x="1943" y="12646"/>
                  </a:lnTo>
                  <a:lnTo>
                    <a:pt x="1081" y="15068"/>
                  </a:lnTo>
                  <a:lnTo>
                    <a:pt x="429" y="17627"/>
                  </a:lnTo>
                  <a:lnTo>
                    <a:pt x="0" y="20304"/>
                  </a:lnTo>
                  <a:lnTo>
                    <a:pt x="18" y="20752"/>
                  </a:lnTo>
                  <a:lnTo>
                    <a:pt x="819" y="21600"/>
                  </a:lnTo>
                  <a:lnTo>
                    <a:pt x="862" y="21600"/>
                  </a:lnTo>
                  <a:lnTo>
                    <a:pt x="2160" y="17977"/>
                  </a:lnTo>
                  <a:lnTo>
                    <a:pt x="2841" y="15448"/>
                  </a:lnTo>
                  <a:lnTo>
                    <a:pt x="3749" y="13074"/>
                  </a:lnTo>
                  <a:lnTo>
                    <a:pt x="4866" y="10876"/>
                  </a:lnTo>
                  <a:lnTo>
                    <a:pt x="6177" y="8876"/>
                  </a:lnTo>
                  <a:lnTo>
                    <a:pt x="7665" y="7097"/>
                  </a:lnTo>
                  <a:lnTo>
                    <a:pt x="9314" y="5561"/>
                  </a:lnTo>
                  <a:lnTo>
                    <a:pt x="11106" y="4290"/>
                  </a:lnTo>
                  <a:lnTo>
                    <a:pt x="13027" y="3306"/>
                  </a:lnTo>
                  <a:lnTo>
                    <a:pt x="15058" y="2631"/>
                  </a:lnTo>
                  <a:lnTo>
                    <a:pt x="17029" y="2301"/>
                  </a:lnTo>
                  <a:lnTo>
                    <a:pt x="21600" y="2276"/>
                  </a:lnTo>
                  <a:lnTo>
                    <a:pt x="21600" y="445"/>
                  </a:lnTo>
                  <a:lnTo>
                    <a:pt x="20624" y="205"/>
                  </a:lnTo>
                  <a:lnTo>
                    <a:pt x="186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53219" y="39868"/>
              <a:ext cx="62407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5907" y="12304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4379825" y="2710346"/>
            <a:ext cx="335846" cy="194786"/>
            <a:chOff x="0" y="0"/>
            <a:chExt cx="335844" cy="194785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335844" cy="194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08" y="0"/>
                  </a:moveTo>
                  <a:lnTo>
                    <a:pt x="12901" y="712"/>
                  </a:lnTo>
                  <a:lnTo>
                    <a:pt x="9728" y="2464"/>
                  </a:lnTo>
                  <a:lnTo>
                    <a:pt x="6807" y="5174"/>
                  </a:lnTo>
                  <a:lnTo>
                    <a:pt x="4197" y="8763"/>
                  </a:lnTo>
                  <a:lnTo>
                    <a:pt x="1956" y="13152"/>
                  </a:lnTo>
                  <a:lnTo>
                    <a:pt x="139" y="18262"/>
                  </a:lnTo>
                  <a:lnTo>
                    <a:pt x="0" y="19145"/>
                  </a:lnTo>
                  <a:lnTo>
                    <a:pt x="65" y="20021"/>
                  </a:lnTo>
                  <a:lnTo>
                    <a:pt x="316" y="20791"/>
                  </a:lnTo>
                  <a:lnTo>
                    <a:pt x="734" y="21355"/>
                  </a:lnTo>
                  <a:lnTo>
                    <a:pt x="927" y="21521"/>
                  </a:lnTo>
                  <a:lnTo>
                    <a:pt x="1131" y="21600"/>
                  </a:lnTo>
                  <a:lnTo>
                    <a:pt x="1821" y="21600"/>
                  </a:lnTo>
                  <a:lnTo>
                    <a:pt x="2293" y="21134"/>
                  </a:lnTo>
                  <a:lnTo>
                    <a:pt x="2528" y="20330"/>
                  </a:lnTo>
                  <a:lnTo>
                    <a:pt x="4092" y="15921"/>
                  </a:lnTo>
                  <a:lnTo>
                    <a:pt x="6018" y="12137"/>
                  </a:lnTo>
                  <a:lnTo>
                    <a:pt x="8257" y="9045"/>
                  </a:lnTo>
                  <a:lnTo>
                    <a:pt x="10760" y="6714"/>
                  </a:lnTo>
                  <a:lnTo>
                    <a:pt x="13477" y="5210"/>
                  </a:lnTo>
                  <a:lnTo>
                    <a:pt x="16309" y="4604"/>
                  </a:lnTo>
                  <a:lnTo>
                    <a:pt x="21600" y="4604"/>
                  </a:lnTo>
                  <a:lnTo>
                    <a:pt x="21600" y="1217"/>
                  </a:lnTo>
                  <a:lnTo>
                    <a:pt x="19519" y="341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53569" y="41217"/>
              <a:ext cx="822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1590" y="48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4375595" y="3468823"/>
            <a:ext cx="341463" cy="784002"/>
            <a:chOff x="0" y="0"/>
            <a:chExt cx="341462" cy="784001"/>
          </a:xfrm>
        </p:grpSpPr>
        <p:sp>
          <p:nvSpPr>
            <p:cNvPr id="246" name="Google Shape;246;p9"/>
            <p:cNvSpPr/>
            <p:nvPr/>
          </p:nvSpPr>
          <p:spPr>
            <a:xfrm>
              <a:off x="304190" y="727327"/>
              <a:ext cx="35885" cy="566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65" y="0"/>
                  </a:moveTo>
                  <a:lnTo>
                    <a:pt x="719" y="3519"/>
                  </a:lnTo>
                  <a:lnTo>
                    <a:pt x="0" y="6830"/>
                  </a:lnTo>
                  <a:lnTo>
                    <a:pt x="2783" y="9153"/>
                  </a:lnTo>
                  <a:lnTo>
                    <a:pt x="11348" y="15547"/>
                  </a:lnTo>
                  <a:lnTo>
                    <a:pt x="21000" y="21313"/>
                  </a:lnTo>
                  <a:lnTo>
                    <a:pt x="21600" y="21600"/>
                  </a:lnTo>
                  <a:lnTo>
                    <a:pt x="21600" y="6905"/>
                  </a:lnTo>
                  <a:lnTo>
                    <a:pt x="16077" y="2783"/>
                  </a:lnTo>
                  <a:lnTo>
                    <a:pt x="13286" y="460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64388" y="571244"/>
              <a:ext cx="35980" cy="110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72" y="0"/>
                  </a:moveTo>
                  <a:lnTo>
                    <a:pt x="884" y="1119"/>
                  </a:lnTo>
                  <a:lnTo>
                    <a:pt x="183" y="4142"/>
                  </a:lnTo>
                  <a:lnTo>
                    <a:pt x="0" y="5675"/>
                  </a:lnTo>
                  <a:lnTo>
                    <a:pt x="0" y="7192"/>
                  </a:lnTo>
                  <a:lnTo>
                    <a:pt x="2468" y="16568"/>
                  </a:lnTo>
                  <a:lnTo>
                    <a:pt x="8684" y="21600"/>
                  </a:lnTo>
                  <a:lnTo>
                    <a:pt x="13083" y="21600"/>
                  </a:lnTo>
                  <a:lnTo>
                    <a:pt x="13732" y="21575"/>
                  </a:lnTo>
                  <a:lnTo>
                    <a:pt x="18855" y="21174"/>
                  </a:lnTo>
                  <a:lnTo>
                    <a:pt x="21600" y="19716"/>
                  </a:lnTo>
                  <a:lnTo>
                    <a:pt x="20525" y="18267"/>
                  </a:lnTo>
                  <a:lnTo>
                    <a:pt x="18830" y="15614"/>
                  </a:lnTo>
                  <a:lnTo>
                    <a:pt x="17614" y="12876"/>
                  </a:lnTo>
                  <a:lnTo>
                    <a:pt x="16879" y="10065"/>
                  </a:lnTo>
                  <a:lnTo>
                    <a:pt x="16629" y="7192"/>
                  </a:lnTo>
                  <a:lnTo>
                    <a:pt x="16645" y="5675"/>
                  </a:lnTo>
                  <a:lnTo>
                    <a:pt x="16797" y="4412"/>
                  </a:lnTo>
                  <a:lnTo>
                    <a:pt x="17468" y="1525"/>
                  </a:lnTo>
                  <a:lnTo>
                    <a:pt x="14037" y="22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80225" y="413459"/>
              <a:ext cx="59850" cy="1048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7" y="0"/>
                  </a:moveTo>
                  <a:lnTo>
                    <a:pt x="6592" y="9620"/>
                  </a:lnTo>
                  <a:lnTo>
                    <a:pt x="871" y="17844"/>
                  </a:lnTo>
                  <a:lnTo>
                    <a:pt x="0" y="19340"/>
                  </a:lnTo>
                  <a:lnTo>
                    <a:pt x="1416" y="20957"/>
                  </a:lnTo>
                  <a:lnTo>
                    <a:pt x="4556" y="21553"/>
                  </a:lnTo>
                  <a:lnTo>
                    <a:pt x="5088" y="21600"/>
                  </a:lnTo>
                  <a:lnTo>
                    <a:pt x="7705" y="21600"/>
                  </a:lnTo>
                  <a:lnTo>
                    <a:pt x="9653" y="20844"/>
                  </a:lnTo>
                  <a:lnTo>
                    <a:pt x="10350" y="19649"/>
                  </a:lnTo>
                  <a:lnTo>
                    <a:pt x="12818" y="15796"/>
                  </a:lnTo>
                  <a:lnTo>
                    <a:pt x="15665" y="12016"/>
                  </a:lnTo>
                  <a:lnTo>
                    <a:pt x="18882" y="8322"/>
                  </a:lnTo>
                  <a:lnTo>
                    <a:pt x="21600" y="5590"/>
                  </a:lnTo>
                  <a:lnTo>
                    <a:pt x="21600" y="1097"/>
                  </a:lnTo>
                  <a:lnTo>
                    <a:pt x="1840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8761" y="28753"/>
              <a:ext cx="12701" cy="278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6716" y="3441"/>
                  </a:lnTo>
                  <a:lnTo>
                    <a:pt x="0" y="15085"/>
                  </a:lnTo>
                  <a:lnTo>
                    <a:pt x="10475" y="20779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66127" y="5230"/>
              <a:ext cx="111965" cy="37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3" y="0"/>
                  </a:moveTo>
                  <a:lnTo>
                    <a:pt x="255" y="3268"/>
                  </a:lnTo>
                  <a:lnTo>
                    <a:pt x="0" y="11963"/>
                  </a:lnTo>
                  <a:lnTo>
                    <a:pt x="1088" y="15796"/>
                  </a:lnTo>
                  <a:lnTo>
                    <a:pt x="6558" y="17284"/>
                  </a:lnTo>
                  <a:lnTo>
                    <a:pt x="10536" y="18550"/>
                  </a:lnTo>
                  <a:lnTo>
                    <a:pt x="14477" y="19964"/>
                  </a:lnTo>
                  <a:lnTo>
                    <a:pt x="18493" y="21571"/>
                  </a:lnTo>
                  <a:lnTo>
                    <a:pt x="18623" y="21600"/>
                  </a:lnTo>
                  <a:lnTo>
                    <a:pt x="20056" y="21600"/>
                  </a:lnTo>
                  <a:lnTo>
                    <a:pt x="21201" y="18760"/>
                  </a:lnTo>
                  <a:lnTo>
                    <a:pt x="21600" y="10492"/>
                  </a:lnTo>
                  <a:lnTo>
                    <a:pt x="20581" y="6493"/>
                  </a:lnTo>
                  <a:lnTo>
                    <a:pt x="15161" y="4290"/>
                  </a:lnTo>
                  <a:lnTo>
                    <a:pt x="11147" y="2852"/>
                  </a:lnTo>
                  <a:lnTo>
                    <a:pt x="7096" y="1564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7151" y="21784"/>
              <a:ext cx="6859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0" y="1318"/>
                  </a:lnTo>
                  <a:lnTo>
                    <a:pt x="18980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0" y="0"/>
              <a:ext cx="111519" cy="283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4" y="0"/>
                  </a:moveTo>
                  <a:lnTo>
                    <a:pt x="3765" y="231"/>
                  </a:lnTo>
                  <a:lnTo>
                    <a:pt x="1146" y="637"/>
                  </a:lnTo>
                  <a:lnTo>
                    <a:pt x="0" y="5558"/>
                  </a:lnTo>
                  <a:lnTo>
                    <a:pt x="130" y="17191"/>
                  </a:lnTo>
                  <a:lnTo>
                    <a:pt x="1390" y="21600"/>
                  </a:lnTo>
                  <a:lnTo>
                    <a:pt x="4007" y="21308"/>
                  </a:lnTo>
                  <a:lnTo>
                    <a:pt x="7196" y="21096"/>
                  </a:lnTo>
                  <a:lnTo>
                    <a:pt x="20481" y="21096"/>
                  </a:lnTo>
                  <a:lnTo>
                    <a:pt x="21497" y="17268"/>
                  </a:lnTo>
                  <a:lnTo>
                    <a:pt x="21600" y="5751"/>
                  </a:lnTo>
                  <a:lnTo>
                    <a:pt x="20441" y="869"/>
                  </a:lnTo>
                  <a:lnTo>
                    <a:pt x="18961" y="665"/>
                  </a:lnTo>
                  <a:lnTo>
                    <a:pt x="12168" y="30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43668" y="3210614"/>
            <a:ext cx="624912" cy="227097"/>
            <a:chOff x="0" y="0"/>
            <a:chExt cx="624910" cy="227095"/>
          </a:xfrm>
        </p:grpSpPr>
        <p:sp>
          <p:nvSpPr>
            <p:cNvPr id="254" name="Google Shape;254;p9"/>
            <p:cNvSpPr/>
            <p:nvPr/>
          </p:nvSpPr>
          <p:spPr>
            <a:xfrm>
              <a:off x="276972" y="41861"/>
              <a:ext cx="347938" cy="1852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78" y="0"/>
                  </a:moveTo>
                  <a:lnTo>
                    <a:pt x="0" y="0"/>
                  </a:lnTo>
                  <a:lnTo>
                    <a:pt x="2853" y="579"/>
                  </a:lnTo>
                  <a:lnTo>
                    <a:pt x="5632" y="1769"/>
                  </a:lnTo>
                  <a:lnTo>
                    <a:pt x="8311" y="3549"/>
                  </a:lnTo>
                  <a:lnTo>
                    <a:pt x="10862" y="5898"/>
                  </a:lnTo>
                  <a:lnTo>
                    <a:pt x="13260" y="8795"/>
                  </a:lnTo>
                  <a:lnTo>
                    <a:pt x="15476" y="12219"/>
                  </a:lnTo>
                  <a:lnTo>
                    <a:pt x="17485" y="16149"/>
                  </a:lnTo>
                  <a:lnTo>
                    <a:pt x="19260" y="20564"/>
                  </a:lnTo>
                  <a:lnTo>
                    <a:pt x="19622" y="21243"/>
                  </a:lnTo>
                  <a:lnTo>
                    <a:pt x="20079" y="21595"/>
                  </a:lnTo>
                  <a:lnTo>
                    <a:pt x="20574" y="21600"/>
                  </a:lnTo>
                  <a:lnTo>
                    <a:pt x="21048" y="21237"/>
                  </a:lnTo>
                  <a:lnTo>
                    <a:pt x="21410" y="20555"/>
                  </a:lnTo>
                  <a:lnTo>
                    <a:pt x="21597" y="19697"/>
                  </a:lnTo>
                  <a:lnTo>
                    <a:pt x="21600" y="18768"/>
                  </a:lnTo>
                  <a:lnTo>
                    <a:pt x="21406" y="17878"/>
                  </a:lnTo>
                  <a:lnTo>
                    <a:pt x="19635" y="13423"/>
                  </a:lnTo>
                  <a:lnTo>
                    <a:pt x="17647" y="9408"/>
                  </a:lnTo>
                  <a:lnTo>
                    <a:pt x="15466" y="5852"/>
                  </a:lnTo>
                  <a:lnTo>
                    <a:pt x="13113" y="2772"/>
                  </a:lnTo>
                  <a:lnTo>
                    <a:pt x="10611" y="184"/>
                  </a:lnTo>
                  <a:lnTo>
                    <a:pt x="1037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0"/>
              <a:ext cx="444137" cy="1367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118" y="0"/>
                  </a:moveTo>
                  <a:lnTo>
                    <a:pt x="10832" y="192"/>
                  </a:lnTo>
                  <a:lnTo>
                    <a:pt x="8534" y="1194"/>
                  </a:lnTo>
                  <a:lnTo>
                    <a:pt x="6159" y="3121"/>
                  </a:lnTo>
                  <a:lnTo>
                    <a:pt x="3901" y="5873"/>
                  </a:lnTo>
                  <a:lnTo>
                    <a:pt x="1776" y="9399"/>
                  </a:lnTo>
                  <a:lnTo>
                    <a:pt x="0" y="13210"/>
                  </a:lnTo>
                  <a:lnTo>
                    <a:pt x="0" y="21600"/>
                  </a:lnTo>
                  <a:lnTo>
                    <a:pt x="327" y="20621"/>
                  </a:lnTo>
                  <a:lnTo>
                    <a:pt x="2241" y="16157"/>
                  </a:lnTo>
                  <a:lnTo>
                    <a:pt x="4322" y="12463"/>
                  </a:lnTo>
                  <a:lnTo>
                    <a:pt x="6551" y="9604"/>
                  </a:lnTo>
                  <a:lnTo>
                    <a:pt x="8910" y="7644"/>
                  </a:lnTo>
                  <a:lnTo>
                    <a:pt x="11198" y="6687"/>
                  </a:lnTo>
                  <a:lnTo>
                    <a:pt x="21600" y="6614"/>
                  </a:lnTo>
                  <a:lnTo>
                    <a:pt x="19723" y="4051"/>
                  </a:lnTo>
                  <a:lnTo>
                    <a:pt x="17580" y="1953"/>
                  </a:lnTo>
                  <a:lnTo>
                    <a:pt x="15373" y="595"/>
                  </a:lnTo>
                  <a:lnTo>
                    <a:pt x="1311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147192" y="3408720"/>
            <a:ext cx="454902" cy="194791"/>
            <a:chOff x="0" y="0"/>
            <a:chExt cx="454900" cy="194790"/>
          </a:xfrm>
        </p:grpSpPr>
        <p:sp>
          <p:nvSpPr>
            <p:cNvPr id="257" name="Google Shape;257;p9"/>
            <p:cNvSpPr/>
            <p:nvPr/>
          </p:nvSpPr>
          <p:spPr>
            <a:xfrm>
              <a:off x="0" y="0"/>
              <a:ext cx="409527" cy="194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3" y="0"/>
                  </a:moveTo>
                  <a:lnTo>
                    <a:pt x="10581" y="712"/>
                  </a:lnTo>
                  <a:lnTo>
                    <a:pt x="7977" y="2464"/>
                  </a:lnTo>
                  <a:lnTo>
                    <a:pt x="5582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2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59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4" y="21600"/>
                  </a:lnTo>
                  <a:lnTo>
                    <a:pt x="1881" y="21134"/>
                  </a:lnTo>
                  <a:lnTo>
                    <a:pt x="2073" y="20330"/>
                  </a:lnTo>
                  <a:lnTo>
                    <a:pt x="3356" y="15921"/>
                  </a:lnTo>
                  <a:lnTo>
                    <a:pt x="4935" y="12137"/>
                  </a:lnTo>
                  <a:lnTo>
                    <a:pt x="6772" y="9046"/>
                  </a:lnTo>
                  <a:lnTo>
                    <a:pt x="8824" y="6714"/>
                  </a:lnTo>
                  <a:lnTo>
                    <a:pt x="11052" y="5210"/>
                  </a:lnTo>
                  <a:lnTo>
                    <a:pt x="13375" y="4604"/>
                  </a:lnTo>
                  <a:lnTo>
                    <a:pt x="21600" y="4604"/>
                  </a:lnTo>
                  <a:lnTo>
                    <a:pt x="21213" y="4062"/>
                  </a:lnTo>
                  <a:lnTo>
                    <a:pt x="18667" y="1705"/>
                  </a:lnTo>
                  <a:lnTo>
                    <a:pt x="16007" y="341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253579" y="41517"/>
              <a:ext cx="201321" cy="613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32" y="0"/>
                  </a:moveTo>
                  <a:lnTo>
                    <a:pt x="0" y="0"/>
                  </a:lnTo>
                  <a:lnTo>
                    <a:pt x="4737" y="955"/>
                  </a:lnTo>
                  <a:lnTo>
                    <a:pt x="9383" y="4709"/>
                  </a:lnTo>
                  <a:lnTo>
                    <a:pt x="13838" y="11178"/>
                  </a:lnTo>
                  <a:lnTo>
                    <a:pt x="17998" y="20278"/>
                  </a:lnTo>
                  <a:lnTo>
                    <a:pt x="18787" y="21600"/>
                  </a:lnTo>
                  <a:lnTo>
                    <a:pt x="21600" y="13722"/>
                  </a:lnTo>
                  <a:lnTo>
                    <a:pt x="21342" y="11046"/>
                  </a:lnTo>
                  <a:lnTo>
                    <a:pt x="20772" y="8823"/>
                  </a:lnTo>
                  <a:lnTo>
                    <a:pt x="1673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43668" y="3941011"/>
            <a:ext cx="141684" cy="295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16" y="0"/>
                </a:moveTo>
                <a:lnTo>
                  <a:pt x="11214" y="164"/>
                </a:lnTo>
                <a:lnTo>
                  <a:pt x="10506" y="247"/>
                </a:lnTo>
                <a:lnTo>
                  <a:pt x="527" y="2113"/>
                </a:lnTo>
                <a:lnTo>
                  <a:pt x="0" y="2213"/>
                </a:lnTo>
                <a:lnTo>
                  <a:pt x="0" y="21600"/>
                </a:lnTo>
                <a:lnTo>
                  <a:pt x="21600" y="21206"/>
                </a:lnTo>
                <a:lnTo>
                  <a:pt x="18695" y="19471"/>
                </a:lnTo>
                <a:lnTo>
                  <a:pt x="15915" y="17787"/>
                </a:lnTo>
                <a:lnTo>
                  <a:pt x="13136" y="16178"/>
                </a:lnTo>
                <a:lnTo>
                  <a:pt x="10231" y="14665"/>
                </a:lnTo>
                <a:lnTo>
                  <a:pt x="7735" y="13186"/>
                </a:lnTo>
                <a:lnTo>
                  <a:pt x="6395" y="11659"/>
                </a:lnTo>
                <a:lnTo>
                  <a:pt x="6253" y="10004"/>
                </a:lnTo>
                <a:lnTo>
                  <a:pt x="7350" y="8140"/>
                </a:lnTo>
                <a:lnTo>
                  <a:pt x="8817" y="6196"/>
                </a:lnTo>
                <a:lnTo>
                  <a:pt x="10028" y="4183"/>
                </a:lnTo>
                <a:lnTo>
                  <a:pt x="11141" y="2113"/>
                </a:lnTo>
                <a:lnTo>
                  <a:pt x="12316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9"/>
          <p:cNvGrpSpPr/>
          <p:nvPr/>
        </p:nvGrpSpPr>
        <p:grpSpPr>
          <a:xfrm>
            <a:off x="4396220" y="874714"/>
            <a:ext cx="286145" cy="292991"/>
            <a:chOff x="0" y="0"/>
            <a:chExt cx="286143" cy="292990"/>
          </a:xfrm>
        </p:grpSpPr>
        <p:sp>
          <p:nvSpPr>
            <p:cNvPr id="261" name="Google Shape;261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07909" y="0"/>
              <a:ext cx="89614" cy="649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59"/>
                  </a:lnTo>
                  <a:lnTo>
                    <a:pt x="5247" y="18427"/>
                  </a:lnTo>
                  <a:lnTo>
                    <a:pt x="3576" y="20240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5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9"/>
          <p:cNvGrpSpPr/>
          <p:nvPr/>
        </p:nvGrpSpPr>
        <p:grpSpPr>
          <a:xfrm>
            <a:off x="4408422" y="4652663"/>
            <a:ext cx="286145" cy="292990"/>
            <a:chOff x="0" y="0"/>
            <a:chExt cx="286143" cy="292989"/>
          </a:xfrm>
        </p:grpSpPr>
        <p:sp>
          <p:nvSpPr>
            <p:cNvPr id="265" name="Google Shape;265;p9"/>
            <p:cNvSpPr/>
            <p:nvPr/>
          </p:nvSpPr>
          <p:spPr>
            <a:xfrm>
              <a:off x="100024" y="213423"/>
              <a:ext cx="85953" cy="79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5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8"/>
                  </a:lnTo>
                  <a:lnTo>
                    <a:pt x="19080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0"/>
                  </a:lnTo>
                  <a:lnTo>
                    <a:pt x="14939" y="3622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8974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9"/>
          <p:cNvGrpSpPr/>
          <p:nvPr/>
        </p:nvGrpSpPr>
        <p:grpSpPr>
          <a:xfrm>
            <a:off x="2042979" y="2650039"/>
            <a:ext cx="286145" cy="292991"/>
            <a:chOff x="0" y="0"/>
            <a:chExt cx="286143" cy="292990"/>
          </a:xfrm>
        </p:grpSpPr>
        <p:sp>
          <p:nvSpPr>
            <p:cNvPr id="269" name="Google Shape;269;p9"/>
            <p:cNvSpPr/>
            <p:nvPr/>
          </p:nvSpPr>
          <p:spPr>
            <a:xfrm>
              <a:off x="100024" y="213423"/>
              <a:ext cx="85953" cy="7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5"/>
                  </a:lnTo>
                  <a:lnTo>
                    <a:pt x="2139" y="2075"/>
                  </a:lnTo>
                  <a:lnTo>
                    <a:pt x="5672" y="6825"/>
                  </a:lnTo>
                  <a:lnTo>
                    <a:pt x="16899" y="21600"/>
                  </a:lnTo>
                  <a:lnTo>
                    <a:pt x="18042" y="16710"/>
                  </a:lnTo>
                  <a:lnTo>
                    <a:pt x="19175" y="11999"/>
                  </a:lnTo>
                  <a:lnTo>
                    <a:pt x="20184" y="7389"/>
                  </a:lnTo>
                  <a:lnTo>
                    <a:pt x="20956" y="28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0" y="40576"/>
              <a:ext cx="286143" cy="1807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1"/>
                  </a:lnTo>
                  <a:lnTo>
                    <a:pt x="2736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3"/>
                  </a:lnTo>
                  <a:lnTo>
                    <a:pt x="3805" y="12327"/>
                  </a:lnTo>
                  <a:lnTo>
                    <a:pt x="2864" y="14595"/>
                  </a:lnTo>
                  <a:lnTo>
                    <a:pt x="0" y="21600"/>
                  </a:lnTo>
                  <a:lnTo>
                    <a:pt x="391" y="21565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1" y="16858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7" y="13312"/>
                  </a:lnTo>
                  <a:lnTo>
                    <a:pt x="17101" y="9392"/>
                  </a:lnTo>
                  <a:lnTo>
                    <a:pt x="15802" y="8179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85" y="5785"/>
                  </a:lnTo>
                  <a:lnTo>
                    <a:pt x="14975" y="4801"/>
                  </a:lnTo>
                  <a:lnTo>
                    <a:pt x="14939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8" y="2624"/>
                  </a:lnTo>
                  <a:lnTo>
                    <a:pt x="6961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07909" y="0"/>
              <a:ext cx="89614" cy="64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8" y="0"/>
                  </a:moveTo>
                  <a:lnTo>
                    <a:pt x="12780" y="9320"/>
                  </a:lnTo>
                  <a:lnTo>
                    <a:pt x="8972" y="13860"/>
                  </a:lnTo>
                  <a:lnTo>
                    <a:pt x="5247" y="18429"/>
                  </a:lnTo>
                  <a:lnTo>
                    <a:pt x="3576" y="20241"/>
                  </a:lnTo>
                  <a:lnTo>
                    <a:pt x="1860" y="21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147192" y="918359"/>
            <a:ext cx="4558610" cy="8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Springspel</a:t>
            </a:r>
            <a:br>
              <a:rPr lang="nl-NL" sz="2400"/>
            </a:br>
            <a:r>
              <a:rPr lang="nl-NL" sz="2400"/>
              <a:t>Kaarten</a:t>
            </a:r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759742" y="1915072"/>
            <a:ext cx="3225706" cy="308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nl-NL"/>
              <a:t>Gebruik de kaarten in deze volgorde:</a:t>
            </a:r>
          </a:p>
          <a:p>
            <a:pPr marL="0" indent="128270">
              <a:buSzPts val="1600"/>
            </a:pPr>
            <a:endParaRPr lang="nl-NL"/>
          </a:p>
          <a:p>
            <a:pPr marL="398779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Spring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 naar de start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Bewegend obstakel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een geluid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Stop het spel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Voeg meer obstakels toe</a:t>
            </a:r>
            <a:endParaRPr lang="nl-NL" b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8779" indent="-257809">
              <a:spcBef>
                <a:spcPts val="80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lang="nl-NL"/>
          </a:p>
        </p:txBody>
      </p:sp>
      <p:sp>
        <p:nvSpPr>
          <p:cNvPr id="277" name="Google Shape;277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119" name="Google Shape;157;p8">
            <a:extLst>
              <a:ext uri="{FF2B5EF4-FFF2-40B4-BE49-F238E27FC236}">
                <a16:creationId xmlns:a16="http://schemas.microsoft.com/office/drawing/2014/main" id="{C052899D-F728-4392-B6AA-AAE349A64C2F}"/>
              </a:ext>
            </a:extLst>
          </p:cNvPr>
          <p:cNvSpPr txBox="1"/>
          <p:nvPr/>
        </p:nvSpPr>
        <p:spPr>
          <a:xfrm>
            <a:off x="2909335" y="6138862"/>
            <a:ext cx="135304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7 kaarten</a:t>
            </a:r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842169" y="6129210"/>
            <a:ext cx="1336228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291" name="Google Shape;291;p10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lang="nl-NL"/>
          </a:p>
        </p:txBody>
      </p:sp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2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nl-NL" sz="2400"/>
              <a:t>Spring</a:t>
            </a:r>
          </a:p>
        </p:txBody>
      </p:sp>
      <p:sp>
        <p:nvSpPr>
          <p:cNvPr id="293" name="Google Shape;293;p10"/>
          <p:cNvSpPr txBox="1"/>
          <p:nvPr/>
        </p:nvSpPr>
        <p:spPr>
          <a:xfrm>
            <a:off x="748508" y="1465262"/>
            <a:ext cx="3355563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sprite springen.</a:t>
            </a:r>
            <a:endParaRPr lang="nl-NL"/>
          </a:p>
        </p:txBody>
      </p:sp>
      <p:sp>
        <p:nvSpPr>
          <p:cNvPr id="294" name="Google Shape;294;p10"/>
          <p:cNvSpPr/>
          <p:nvPr/>
        </p:nvSpPr>
        <p:spPr>
          <a:xfrm>
            <a:off x="1600613" y="1954847"/>
            <a:ext cx="1658100" cy="123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600613" y="195484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600613" y="324915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600613" y="324915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600613" y="4543463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600613" y="454346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0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02" name="Google Shape;302;p10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0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08" name="Google Shape;308;p10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862E53AB-AF44-48BB-8E39-BFF8703EF3AE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11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325" name="Google Shape;325;p11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11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331" name="Google Shape;331;p11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1"/>
          <p:cNvSpPr/>
          <p:nvPr/>
        </p:nvSpPr>
        <p:spPr>
          <a:xfrm>
            <a:off x="0" y="1128712"/>
            <a:ext cx="4859338" cy="158313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0" y="2711844"/>
            <a:ext cx="4859338" cy="274756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0" y="269914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0" y="5459411"/>
            <a:ext cx="4859338" cy="13446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0" y="5446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04936" y="2819740"/>
            <a:ext cx="464946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347" name="Google Shape;347;p11"/>
          <p:cNvSpPr txBox="1"/>
          <p:nvPr/>
        </p:nvSpPr>
        <p:spPr>
          <a:xfrm>
            <a:off x="148097" y="5580721"/>
            <a:ext cx="4563145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348" name="Google Shape;348;p11"/>
          <p:cNvSpPr/>
          <p:nvPr/>
        </p:nvSpPr>
        <p:spPr>
          <a:xfrm>
            <a:off x="1687745" y="3299692"/>
            <a:ext cx="1471713" cy="1922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11"/>
          <p:cNvCxnSpPr/>
          <p:nvPr/>
        </p:nvCxnSpPr>
        <p:spPr>
          <a:xfrm flipH="1">
            <a:off x="2666230" y="4836911"/>
            <a:ext cx="4648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1"/>
          <p:cNvSpPr txBox="1"/>
          <p:nvPr/>
        </p:nvSpPr>
        <p:spPr>
          <a:xfrm>
            <a:off x="3173647" y="4642935"/>
            <a:ext cx="9499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min getal om omlaag te gaan..</a:t>
            </a:r>
            <a:endParaRPr lang="nl-NL"/>
          </a:p>
        </p:txBody>
      </p:sp>
      <p:sp>
        <p:nvSpPr>
          <p:cNvPr id="351" name="Google Shape;351;p11"/>
          <p:cNvSpPr txBox="1"/>
          <p:nvPr/>
        </p:nvSpPr>
        <p:spPr>
          <a:xfrm>
            <a:off x="2146807" y="6017828"/>
            <a:ext cx="1984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/>
          </a:p>
        </p:txBody>
      </p:sp>
      <p:sp>
        <p:nvSpPr>
          <p:cNvPr id="352" name="Google Shape;352;p11"/>
          <p:cNvSpPr/>
          <p:nvPr/>
        </p:nvSpPr>
        <p:spPr>
          <a:xfrm>
            <a:off x="672100" y="6159745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672100" y="6129053"/>
            <a:ext cx="1129158" cy="2061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83" y="0"/>
                </a:moveTo>
                <a:lnTo>
                  <a:pt x="917" y="233"/>
                </a:lnTo>
                <a:lnTo>
                  <a:pt x="72" y="3301"/>
                </a:lnTo>
                <a:lnTo>
                  <a:pt x="0" y="5256"/>
                </a:lnTo>
                <a:lnTo>
                  <a:pt x="0" y="16578"/>
                </a:lnTo>
                <a:lnTo>
                  <a:pt x="72" y="18533"/>
                </a:lnTo>
                <a:lnTo>
                  <a:pt x="269" y="20129"/>
                </a:lnTo>
                <a:lnTo>
                  <a:pt x="560" y="21205"/>
                </a:lnTo>
                <a:lnTo>
                  <a:pt x="917" y="21600"/>
                </a:lnTo>
                <a:lnTo>
                  <a:pt x="20683" y="21367"/>
                </a:lnTo>
                <a:lnTo>
                  <a:pt x="21040" y="20972"/>
                </a:lnTo>
                <a:lnTo>
                  <a:pt x="21331" y="19896"/>
                </a:lnTo>
                <a:lnTo>
                  <a:pt x="21528" y="18299"/>
                </a:lnTo>
                <a:lnTo>
                  <a:pt x="21600" y="16344"/>
                </a:lnTo>
                <a:lnTo>
                  <a:pt x="21600" y="5022"/>
                </a:lnTo>
                <a:lnTo>
                  <a:pt x="21528" y="3067"/>
                </a:lnTo>
                <a:lnTo>
                  <a:pt x="21331" y="1471"/>
                </a:lnTo>
                <a:lnTo>
                  <a:pt x="21040" y="395"/>
                </a:lnTo>
                <a:lnTo>
                  <a:pt x="20683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366165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1366165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2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2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597304" y="5897886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1597304" y="5879892"/>
            <a:ext cx="204584" cy="2039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8" y="0"/>
                </a:moveTo>
                <a:lnTo>
                  <a:pt x="5062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8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2" y="21600"/>
                </a:lnTo>
                <a:lnTo>
                  <a:pt x="16538" y="21600"/>
                </a:lnTo>
                <a:lnTo>
                  <a:pt x="18509" y="21201"/>
                </a:lnTo>
                <a:lnTo>
                  <a:pt x="20117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8"/>
                </a:lnTo>
                <a:lnTo>
                  <a:pt x="21202" y="3101"/>
                </a:lnTo>
                <a:lnTo>
                  <a:pt x="20117" y="1487"/>
                </a:lnTo>
                <a:lnTo>
                  <a:pt x="18509" y="399"/>
                </a:lnTo>
                <a:lnTo>
                  <a:pt x="16538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11"/>
          <p:cNvGrpSpPr/>
          <p:nvPr/>
        </p:nvGrpSpPr>
        <p:grpSpPr>
          <a:xfrm>
            <a:off x="1666284" y="5950695"/>
            <a:ext cx="66302" cy="74755"/>
            <a:chOff x="0" y="0"/>
            <a:chExt cx="66301" cy="74754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20788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20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708" y="21600"/>
                  </a:lnTo>
                  <a:lnTo>
                    <a:pt x="12648" y="10635"/>
                  </a:lnTo>
                  <a:lnTo>
                    <a:pt x="12417" y="9479"/>
                  </a:lnTo>
                  <a:lnTo>
                    <a:pt x="12061" y="8271"/>
                  </a:lnTo>
                  <a:lnTo>
                    <a:pt x="10926" y="4855"/>
                  </a:lnTo>
                  <a:lnTo>
                    <a:pt x="21600" y="4855"/>
                  </a:lnTo>
                  <a:lnTo>
                    <a:pt x="15202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3600" y="16802"/>
              <a:ext cx="12701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972" y="0"/>
                  </a:lnTo>
                  <a:lnTo>
                    <a:pt x="2377" y="1359"/>
                  </a:lnTo>
                  <a:lnTo>
                    <a:pt x="1585" y="286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0971" y="16802"/>
              <a:ext cx="31427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46" y="0"/>
                  </a:moveTo>
                  <a:lnTo>
                    <a:pt x="0" y="0"/>
                  </a:lnTo>
                  <a:lnTo>
                    <a:pt x="4086" y="7216"/>
                  </a:lnTo>
                  <a:lnTo>
                    <a:pt x="12963" y="21600"/>
                  </a:lnTo>
                  <a:lnTo>
                    <a:pt x="17206" y="21600"/>
                  </a:lnTo>
                  <a:lnTo>
                    <a:pt x="21600" y="14481"/>
                  </a:lnTo>
                  <a:lnTo>
                    <a:pt x="15163" y="14481"/>
                  </a:lnTo>
                  <a:lnTo>
                    <a:pt x="11785" y="8475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3489" y="0"/>
              <a:ext cx="32691" cy="509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1933" y="0"/>
                  </a:lnTo>
                  <a:lnTo>
                    <a:pt x="3147" y="15643"/>
                  </a:lnTo>
                  <a:lnTo>
                    <a:pt x="0" y="21600"/>
                  </a:lnTo>
                  <a:lnTo>
                    <a:pt x="5886" y="21600"/>
                  </a:lnTo>
                  <a:lnTo>
                    <a:pt x="10196" y="14335"/>
                  </a:lnTo>
                  <a:lnTo>
                    <a:pt x="14199" y="7119"/>
                  </a:lnTo>
                  <a:lnTo>
                    <a:pt x="21600" y="71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1"/>
          <p:cNvGrpSpPr/>
          <p:nvPr/>
        </p:nvGrpSpPr>
        <p:grpSpPr>
          <a:xfrm>
            <a:off x="1440915" y="5950695"/>
            <a:ext cx="56015" cy="74755"/>
            <a:chOff x="0" y="0"/>
            <a:chExt cx="56013" cy="74754"/>
          </a:xfrm>
        </p:grpSpPr>
        <p:sp>
          <p:nvSpPr>
            <p:cNvPr id="376" name="Google Shape;376;p11"/>
            <p:cNvSpPr/>
            <p:nvPr/>
          </p:nvSpPr>
          <p:spPr>
            <a:xfrm>
              <a:off x="0" y="0"/>
              <a:ext cx="22915" cy="74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1959" y="21600"/>
                  </a:lnTo>
                  <a:lnTo>
                    <a:pt x="11901" y="10591"/>
                  </a:lnTo>
                  <a:lnTo>
                    <a:pt x="11755" y="9710"/>
                  </a:lnTo>
                  <a:lnTo>
                    <a:pt x="10965" y="7200"/>
                  </a:lnTo>
                  <a:lnTo>
                    <a:pt x="10630" y="6000"/>
                  </a:lnTo>
                  <a:lnTo>
                    <a:pt x="10342" y="4855"/>
                  </a:lnTo>
                  <a:lnTo>
                    <a:pt x="21600" y="4855"/>
                  </a:lnTo>
                  <a:lnTo>
                    <a:pt x="1282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1429" y="16802"/>
              <a:ext cx="44578" cy="579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65" y="0"/>
                  </a:moveTo>
                  <a:lnTo>
                    <a:pt x="0" y="0"/>
                  </a:lnTo>
                  <a:lnTo>
                    <a:pt x="3711" y="5922"/>
                  </a:lnTo>
                  <a:lnTo>
                    <a:pt x="15009" y="21600"/>
                  </a:lnTo>
                  <a:lnTo>
                    <a:pt x="21600" y="21600"/>
                  </a:lnTo>
                  <a:lnTo>
                    <a:pt x="21600" y="15337"/>
                  </a:lnTo>
                  <a:lnTo>
                    <a:pt x="16062" y="15337"/>
                  </a:lnTo>
                  <a:lnTo>
                    <a:pt x="12350" y="9415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3312" y="0"/>
              <a:ext cx="12701" cy="579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9" y="14116"/>
                  </a:lnTo>
                  <a:lnTo>
                    <a:pt x="346" y="15271"/>
                  </a:lnTo>
                  <a:lnTo>
                    <a:pt x="1774" y="18594"/>
                  </a:lnTo>
                  <a:lnTo>
                    <a:pt x="2400" y="20151"/>
                  </a:lnTo>
                  <a:lnTo>
                    <a:pt x="292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CDD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1740057" y="6107113"/>
            <a:ext cx="388622" cy="12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0101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0" y="1237320"/>
            <a:ext cx="485932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385" name="Google Shape;385;p11"/>
          <p:cNvSpPr txBox="1"/>
          <p:nvPr/>
        </p:nvSpPr>
        <p:spPr>
          <a:xfrm>
            <a:off x="2448083" y="2140381"/>
            <a:ext cx="1189118" cy="3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sprite</a:t>
            </a:r>
            <a:b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 Chick</a:t>
            </a:r>
            <a:endParaRPr lang="nl-NL"/>
          </a:p>
        </p:txBody>
      </p:sp>
      <p:sp>
        <p:nvSpPr>
          <p:cNvPr id="388" name="Google Shape;388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789943" y="1677173"/>
            <a:ext cx="586531" cy="5355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3726974" y="165893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/>
        </p:nvSpPr>
        <p:spPr>
          <a:xfrm>
            <a:off x="3943062" y="2194391"/>
            <a:ext cx="280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2" name="Google Shape;392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708417" y="3442183"/>
            <a:ext cx="418919" cy="382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680142" y="3441740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 txBox="1"/>
          <p:nvPr/>
        </p:nvSpPr>
        <p:spPr>
          <a:xfrm>
            <a:off x="815558" y="37942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396" name="Google Shape;396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081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/>
              <a:t>Spring</a:t>
            </a:r>
            <a:endParaRPr lang="nl-NL"/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397" name="Google Shape;397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568482" y="1666891"/>
            <a:ext cx="712470" cy="5373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568488" y="165893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1723309" y="2207091"/>
            <a:ext cx="4159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Blue Sky</a:t>
            </a:r>
            <a:endParaRPr lang="nl-NL"/>
          </a:p>
        </p:txBody>
      </p:sp>
      <p:sp>
        <p:nvSpPr>
          <p:cNvPr id="401" name="Google Shape;401;p11"/>
          <p:cNvSpPr txBox="1"/>
          <p:nvPr/>
        </p:nvSpPr>
        <p:spPr>
          <a:xfrm>
            <a:off x="289599" y="2140380"/>
            <a:ext cx="12073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achtergrond</a:t>
            </a:r>
            <a:endParaRPr lang="nl-NL"/>
          </a:p>
        </p:txBody>
      </p:sp>
      <p:cxnSp>
        <p:nvCxnSpPr>
          <p:cNvPr id="404" name="Google Shape;404;p11"/>
          <p:cNvCxnSpPr/>
          <p:nvPr/>
        </p:nvCxnSpPr>
        <p:spPr>
          <a:xfrm>
            <a:off x="2448083" y="1581166"/>
            <a:ext cx="1" cy="9398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FA5AA-CF98-4BCC-874F-7FF26D846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20" y="1654693"/>
            <a:ext cx="399289" cy="399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ABFB3-71C0-4053-86A8-0043B48F2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999" y="1658935"/>
            <a:ext cx="399289" cy="399289"/>
          </a:xfrm>
          <a:prstGeom prst="rect">
            <a:avLst/>
          </a:prstGeom>
        </p:spPr>
      </p:pic>
      <p:sp>
        <p:nvSpPr>
          <p:cNvPr id="94" name="Google Shape;269;p12">
            <a:extLst>
              <a:ext uri="{FF2B5EF4-FFF2-40B4-BE49-F238E27FC236}">
                <a16:creationId xmlns:a16="http://schemas.microsoft.com/office/drawing/2014/main" id="{A2CEC474-DA00-4368-83C0-43923C3EB55D}"/>
              </a:ext>
            </a:extLst>
          </p:cNvPr>
          <p:cNvSpPr/>
          <p:nvPr/>
        </p:nvSpPr>
        <p:spPr>
          <a:xfrm>
            <a:off x="90719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0;p12">
            <a:extLst>
              <a:ext uri="{FF2B5EF4-FFF2-40B4-BE49-F238E27FC236}">
                <a16:creationId xmlns:a16="http://schemas.microsoft.com/office/drawing/2014/main" id="{23D7930B-CDDE-465C-A6D0-4A3AD5BEBB20}"/>
              </a:ext>
            </a:extLst>
          </p:cNvPr>
          <p:cNvSpPr/>
          <p:nvPr/>
        </p:nvSpPr>
        <p:spPr>
          <a:xfrm>
            <a:off x="90719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1;p12">
            <a:extLst>
              <a:ext uri="{FF2B5EF4-FFF2-40B4-BE49-F238E27FC236}">
                <a16:creationId xmlns:a16="http://schemas.microsoft.com/office/drawing/2014/main" id="{C60151D9-5AA2-477F-9DA1-9294E980D65B}"/>
              </a:ext>
            </a:extLst>
          </p:cNvPr>
          <p:cNvSpPr/>
          <p:nvPr/>
        </p:nvSpPr>
        <p:spPr>
          <a:xfrm>
            <a:off x="113833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2;p12">
            <a:extLst>
              <a:ext uri="{FF2B5EF4-FFF2-40B4-BE49-F238E27FC236}">
                <a16:creationId xmlns:a16="http://schemas.microsoft.com/office/drawing/2014/main" id="{92413DE9-3A80-466C-9622-1FEDFF9AE5E1}"/>
              </a:ext>
            </a:extLst>
          </p:cNvPr>
          <p:cNvSpPr/>
          <p:nvPr/>
        </p:nvSpPr>
        <p:spPr>
          <a:xfrm>
            <a:off x="113833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3;p12">
            <a:extLst>
              <a:ext uri="{FF2B5EF4-FFF2-40B4-BE49-F238E27FC236}">
                <a16:creationId xmlns:a16="http://schemas.microsoft.com/office/drawing/2014/main" id="{10EF0443-1F75-4054-94D2-3EA6070E0781}"/>
              </a:ext>
            </a:extLst>
          </p:cNvPr>
          <p:cNvSpPr/>
          <p:nvPr/>
        </p:nvSpPr>
        <p:spPr>
          <a:xfrm>
            <a:off x="676056" y="589129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4;p12">
            <a:extLst>
              <a:ext uri="{FF2B5EF4-FFF2-40B4-BE49-F238E27FC236}">
                <a16:creationId xmlns:a16="http://schemas.microsoft.com/office/drawing/2014/main" id="{0ECE7E1C-4AB1-4C83-A142-88314614FD60}"/>
              </a:ext>
            </a:extLst>
          </p:cNvPr>
          <p:cNvSpPr/>
          <p:nvPr/>
        </p:nvSpPr>
        <p:spPr>
          <a:xfrm>
            <a:off x="676056" y="587330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7;p12">
            <a:extLst>
              <a:ext uri="{FF2B5EF4-FFF2-40B4-BE49-F238E27FC236}">
                <a16:creationId xmlns:a16="http://schemas.microsoft.com/office/drawing/2014/main" id="{238620DF-0D84-4443-8DC0-B9B019F0D8C5}"/>
              </a:ext>
            </a:extLst>
          </p:cNvPr>
          <p:cNvSpPr/>
          <p:nvPr/>
        </p:nvSpPr>
        <p:spPr>
          <a:xfrm>
            <a:off x="750302" y="5942733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8;p12">
            <a:extLst>
              <a:ext uri="{FF2B5EF4-FFF2-40B4-BE49-F238E27FC236}">
                <a16:creationId xmlns:a16="http://schemas.microsoft.com/office/drawing/2014/main" id="{77200A5A-CD4B-4382-B6BA-CCEEC2E9396E}"/>
              </a:ext>
            </a:extLst>
          </p:cNvPr>
          <p:cNvSpPr/>
          <p:nvPr/>
        </p:nvSpPr>
        <p:spPr>
          <a:xfrm>
            <a:off x="978177" y="594410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1;p12">
            <a:extLst>
              <a:ext uri="{FF2B5EF4-FFF2-40B4-BE49-F238E27FC236}">
                <a16:creationId xmlns:a16="http://schemas.microsoft.com/office/drawing/2014/main" id="{C6CE68F0-A40A-4313-9071-4F6819EDC69A}"/>
              </a:ext>
            </a:extLst>
          </p:cNvPr>
          <p:cNvSpPr/>
          <p:nvPr/>
        </p:nvSpPr>
        <p:spPr>
          <a:xfrm>
            <a:off x="1215954" y="594410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417" name="Google Shape;417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12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19" name="Google Shape;419;p12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12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12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lang="nl-NL"/>
          </a:p>
        </p:txBody>
      </p:sp>
      <p:sp>
        <p:nvSpPr>
          <p:cNvPr id="435" name="Google Shape;435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88219" y="2769919"/>
            <a:ext cx="2882900" cy="2181238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479281" y="634726"/>
            <a:ext cx="393641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/>
              <a:t>Ga naar start</a:t>
            </a:r>
          </a:p>
        </p:txBody>
      </p:sp>
      <p:sp>
        <p:nvSpPr>
          <p:cNvPr id="438" name="Google Shape;438;p12"/>
          <p:cNvSpPr txBox="1"/>
          <p:nvPr/>
        </p:nvSpPr>
        <p:spPr>
          <a:xfrm>
            <a:off x="842169" y="1446206"/>
            <a:ext cx="3114605" cy="3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het startpunt van de sprite.</a:t>
            </a:r>
            <a:endParaRPr lang="nl-NL"/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48BC7998-EA20-43B9-A9B9-FFAB73EE331C}"/>
              </a:ext>
            </a:extLst>
          </p:cNvPr>
          <p:cNvSpPr txBox="1"/>
          <p:nvPr/>
        </p:nvSpPr>
        <p:spPr>
          <a:xfrm rot="16200000">
            <a:off x="3982982" y="5865868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0" y="-3468"/>
            <a:ext cx="4859338" cy="1132180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446" name="Google Shape;446;p13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452" name="Google Shape;452;p13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0" y="1128711"/>
            <a:ext cx="4859338" cy="1791222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3"/>
          <p:cNvSpPr txBox="1"/>
          <p:nvPr/>
        </p:nvSpPr>
        <p:spPr>
          <a:xfrm>
            <a:off x="143670" y="1237320"/>
            <a:ext cx="457200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464" name="Google Shape;464;p13"/>
          <p:cNvSpPr/>
          <p:nvPr/>
        </p:nvSpPr>
        <p:spPr>
          <a:xfrm>
            <a:off x="0" y="2919931"/>
            <a:ext cx="4859338" cy="206513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3"/>
          <p:cNvSpPr/>
          <p:nvPr/>
        </p:nvSpPr>
        <p:spPr>
          <a:xfrm>
            <a:off x="0" y="29072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143669" y="303310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467" name="Google Shape;467;p13"/>
          <p:cNvSpPr/>
          <p:nvPr/>
        </p:nvSpPr>
        <p:spPr>
          <a:xfrm>
            <a:off x="2871876" y="3459809"/>
            <a:ext cx="1052483" cy="6089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2855266" y="4161771"/>
            <a:ext cx="171704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 de startpositie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(Jouw getallen zijn misschien anders.)</a:t>
            </a:r>
            <a:endParaRPr lang="nl-NL" dirty="0"/>
          </a:p>
        </p:txBody>
      </p:sp>
      <p:sp>
        <p:nvSpPr>
          <p:cNvPr id="469" name="Google Shape;469;p13"/>
          <p:cNvSpPr/>
          <p:nvPr/>
        </p:nvSpPr>
        <p:spPr>
          <a:xfrm>
            <a:off x="1443422" y="3476802"/>
            <a:ext cx="1052064" cy="13769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"/>
          <p:cNvSpPr/>
          <p:nvPr/>
        </p:nvSpPr>
        <p:spPr>
          <a:xfrm>
            <a:off x="0" y="4985065"/>
            <a:ext cx="4859338" cy="181895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0" y="497236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43670" y="510574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nl-NL"/>
          </a:p>
        </p:txBody>
      </p:sp>
      <p:sp>
        <p:nvSpPr>
          <p:cNvPr id="473" name="Google Shape;473;p13"/>
          <p:cNvSpPr/>
          <p:nvPr/>
        </p:nvSpPr>
        <p:spPr>
          <a:xfrm>
            <a:off x="2534991" y="5619495"/>
            <a:ext cx="167613" cy="1906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"/>
          <p:cNvSpPr/>
          <p:nvPr/>
        </p:nvSpPr>
        <p:spPr>
          <a:xfrm>
            <a:off x="3207405" y="5435509"/>
            <a:ext cx="329533" cy="374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708417" y="3543783"/>
            <a:ext cx="418919" cy="3825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80142" y="3543339"/>
            <a:ext cx="487401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3"/>
          <p:cNvSpPr txBox="1"/>
          <p:nvPr/>
        </p:nvSpPr>
        <p:spPr>
          <a:xfrm>
            <a:off x="815558" y="3895818"/>
            <a:ext cx="2171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Chick</a:t>
            </a:r>
            <a:endParaRPr lang="nl-NL"/>
          </a:p>
        </p:txBody>
      </p:sp>
      <p:sp>
        <p:nvSpPr>
          <p:cNvPr id="479" name="Google Shape;479;p13"/>
          <p:cNvSpPr txBox="1"/>
          <p:nvPr/>
        </p:nvSpPr>
        <p:spPr>
          <a:xfrm>
            <a:off x="466249" y="2475518"/>
            <a:ext cx="1498601" cy="26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je sprite naar waar je het wilt hebben.</a:t>
            </a:r>
            <a:endParaRPr lang="nl-NL"/>
          </a:p>
        </p:txBody>
      </p:sp>
      <p:sp>
        <p:nvSpPr>
          <p:cNvPr id="480" name="Google Shape;480;p13"/>
          <p:cNvSpPr/>
          <p:nvPr/>
        </p:nvSpPr>
        <p:spPr>
          <a:xfrm>
            <a:off x="2223294" y="1698586"/>
            <a:ext cx="814071" cy="72232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2223294" y="1698586"/>
            <a:ext cx="814071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2" y="0"/>
                </a:moveTo>
                <a:lnTo>
                  <a:pt x="853" y="36"/>
                </a:lnTo>
                <a:lnTo>
                  <a:pt x="253" y="285"/>
                </a:lnTo>
                <a:lnTo>
                  <a:pt x="32" y="961"/>
                </a:lnTo>
                <a:lnTo>
                  <a:pt x="0" y="2279"/>
                </a:lnTo>
                <a:lnTo>
                  <a:pt x="0" y="19321"/>
                </a:lnTo>
                <a:lnTo>
                  <a:pt x="32" y="20639"/>
                </a:lnTo>
                <a:lnTo>
                  <a:pt x="253" y="21315"/>
                </a:lnTo>
                <a:lnTo>
                  <a:pt x="853" y="21564"/>
                </a:lnTo>
                <a:lnTo>
                  <a:pt x="2022" y="21600"/>
                </a:lnTo>
                <a:lnTo>
                  <a:pt x="19578" y="21600"/>
                </a:lnTo>
                <a:lnTo>
                  <a:pt x="20747" y="21564"/>
                </a:lnTo>
                <a:lnTo>
                  <a:pt x="21347" y="21315"/>
                </a:lnTo>
                <a:lnTo>
                  <a:pt x="21568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68" y="961"/>
                </a:lnTo>
                <a:lnTo>
                  <a:pt x="21347" y="285"/>
                </a:lnTo>
                <a:lnTo>
                  <a:pt x="20747" y="36"/>
                </a:lnTo>
                <a:lnTo>
                  <a:pt x="19578" y="0"/>
                </a:lnTo>
                <a:lnTo>
                  <a:pt x="202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2201070" y="2475518"/>
            <a:ext cx="2230755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nu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naar 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 er uit sleept, heeft die meteen de positie van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483" name="Google Shape;483;p13"/>
          <p:cNvSpPr/>
          <p:nvPr/>
        </p:nvSpPr>
        <p:spPr>
          <a:xfrm>
            <a:off x="497426" y="5523482"/>
            <a:ext cx="1568454" cy="5133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497429" y="5523491"/>
            <a:ext cx="1568452" cy="5133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9" y="0"/>
                </a:moveTo>
                <a:lnTo>
                  <a:pt x="443" y="50"/>
                </a:lnTo>
                <a:lnTo>
                  <a:pt x="131" y="401"/>
                </a:lnTo>
                <a:lnTo>
                  <a:pt x="16" y="1353"/>
                </a:lnTo>
                <a:lnTo>
                  <a:pt x="0" y="3206"/>
                </a:lnTo>
                <a:lnTo>
                  <a:pt x="0" y="18394"/>
                </a:lnTo>
                <a:lnTo>
                  <a:pt x="16" y="20247"/>
                </a:lnTo>
                <a:lnTo>
                  <a:pt x="131" y="21199"/>
                </a:lnTo>
                <a:lnTo>
                  <a:pt x="443" y="21550"/>
                </a:lnTo>
                <a:lnTo>
                  <a:pt x="1049" y="21600"/>
                </a:lnTo>
                <a:lnTo>
                  <a:pt x="20551" y="21600"/>
                </a:lnTo>
                <a:lnTo>
                  <a:pt x="21157" y="21550"/>
                </a:lnTo>
                <a:lnTo>
                  <a:pt x="21469" y="21199"/>
                </a:lnTo>
                <a:lnTo>
                  <a:pt x="21584" y="20247"/>
                </a:lnTo>
                <a:lnTo>
                  <a:pt x="21600" y="18394"/>
                </a:lnTo>
                <a:lnTo>
                  <a:pt x="21600" y="3206"/>
                </a:lnTo>
                <a:lnTo>
                  <a:pt x="21584" y="1353"/>
                </a:lnTo>
                <a:lnTo>
                  <a:pt x="21469" y="401"/>
                </a:lnTo>
                <a:lnTo>
                  <a:pt x="21157" y="50"/>
                </a:lnTo>
                <a:lnTo>
                  <a:pt x="20551" y="0"/>
                </a:lnTo>
                <a:lnTo>
                  <a:pt x="104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497427" y="6165812"/>
            <a:ext cx="3814473" cy="37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 de grootte van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door een kleiner of groter getal in te typen.</a:t>
            </a:r>
            <a:endParaRPr lang="nl-NL" dirty="0"/>
          </a:p>
        </p:txBody>
      </p:sp>
      <p:cxnSp>
        <p:nvCxnSpPr>
          <p:cNvPr id="486" name="Google Shape;486;p13"/>
          <p:cNvCxnSpPr/>
          <p:nvPr/>
        </p:nvCxnSpPr>
        <p:spPr>
          <a:xfrm rot="10800000" flipH="1">
            <a:off x="1469317" y="5996190"/>
            <a:ext cx="1" cy="15392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3"/>
          <p:cNvSpPr/>
          <p:nvPr/>
        </p:nvSpPr>
        <p:spPr>
          <a:xfrm>
            <a:off x="2222109" y="5818857"/>
            <a:ext cx="590934" cy="21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3"/>
          <p:cNvSpPr/>
          <p:nvPr/>
        </p:nvSpPr>
        <p:spPr>
          <a:xfrm>
            <a:off x="2222109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961758" y="5818857"/>
            <a:ext cx="590934" cy="218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3"/>
          <p:cNvSpPr/>
          <p:nvPr/>
        </p:nvSpPr>
        <p:spPr>
          <a:xfrm>
            <a:off x="2961758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698931" y="5818857"/>
            <a:ext cx="590940" cy="21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698941" y="5818857"/>
            <a:ext cx="590932" cy="218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85" y="0"/>
                </a:moveTo>
                <a:lnTo>
                  <a:pt x="1175" y="117"/>
                </a:lnTo>
                <a:lnTo>
                  <a:pt x="348" y="940"/>
                </a:lnTo>
                <a:lnTo>
                  <a:pt x="43" y="3172"/>
                </a:lnTo>
                <a:lnTo>
                  <a:pt x="0" y="7519"/>
                </a:lnTo>
                <a:lnTo>
                  <a:pt x="0" y="14081"/>
                </a:lnTo>
                <a:lnTo>
                  <a:pt x="43" y="18428"/>
                </a:lnTo>
                <a:lnTo>
                  <a:pt x="348" y="20660"/>
                </a:lnTo>
                <a:lnTo>
                  <a:pt x="1175" y="21482"/>
                </a:lnTo>
                <a:lnTo>
                  <a:pt x="2785" y="21600"/>
                </a:lnTo>
                <a:lnTo>
                  <a:pt x="18815" y="21600"/>
                </a:lnTo>
                <a:lnTo>
                  <a:pt x="20425" y="21482"/>
                </a:lnTo>
                <a:lnTo>
                  <a:pt x="21252" y="20660"/>
                </a:lnTo>
                <a:lnTo>
                  <a:pt x="21556" y="18428"/>
                </a:lnTo>
                <a:lnTo>
                  <a:pt x="21600" y="14081"/>
                </a:lnTo>
                <a:lnTo>
                  <a:pt x="21600" y="7519"/>
                </a:lnTo>
                <a:lnTo>
                  <a:pt x="21556" y="3172"/>
                </a:lnTo>
                <a:lnTo>
                  <a:pt x="21252" y="940"/>
                </a:lnTo>
                <a:lnTo>
                  <a:pt x="20425" y="117"/>
                </a:lnTo>
                <a:lnTo>
                  <a:pt x="18815" y="0"/>
                </a:lnTo>
                <a:lnTo>
                  <a:pt x="27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857034" y="5232251"/>
            <a:ext cx="514399" cy="5988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88473" y="1699728"/>
            <a:ext cx="1452589" cy="722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488473" y="1699734"/>
            <a:ext cx="1452589" cy="722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478" y="36"/>
                </a:lnTo>
                <a:lnTo>
                  <a:pt x="142" y="285"/>
                </a:lnTo>
                <a:lnTo>
                  <a:pt x="18" y="961"/>
                </a:lnTo>
                <a:lnTo>
                  <a:pt x="0" y="2279"/>
                </a:lnTo>
                <a:lnTo>
                  <a:pt x="0" y="19321"/>
                </a:lnTo>
                <a:lnTo>
                  <a:pt x="18" y="20639"/>
                </a:lnTo>
                <a:lnTo>
                  <a:pt x="142" y="21315"/>
                </a:lnTo>
                <a:lnTo>
                  <a:pt x="478" y="21564"/>
                </a:lnTo>
                <a:lnTo>
                  <a:pt x="1133" y="21600"/>
                </a:lnTo>
                <a:lnTo>
                  <a:pt x="20467" y="21600"/>
                </a:lnTo>
                <a:lnTo>
                  <a:pt x="21122" y="21564"/>
                </a:lnTo>
                <a:lnTo>
                  <a:pt x="21458" y="21315"/>
                </a:lnTo>
                <a:lnTo>
                  <a:pt x="21582" y="20639"/>
                </a:lnTo>
                <a:lnTo>
                  <a:pt x="21600" y="19321"/>
                </a:lnTo>
                <a:lnTo>
                  <a:pt x="21600" y="2279"/>
                </a:lnTo>
                <a:lnTo>
                  <a:pt x="21582" y="961"/>
                </a:lnTo>
                <a:lnTo>
                  <a:pt x="21458" y="285"/>
                </a:lnTo>
                <a:lnTo>
                  <a:pt x="21122" y="36"/>
                </a:lnTo>
                <a:lnTo>
                  <a:pt x="20467" y="0"/>
                </a:lnTo>
                <a:lnTo>
                  <a:pt x="113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160680" y="1685052"/>
            <a:ext cx="1143637" cy="5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Versleep je je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dan wordt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y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positie in de blokken meteen aangepast</a:t>
            </a:r>
            <a:endParaRPr lang="nl-NL" dirty="0"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/>
          </p:nvPr>
        </p:nvSpPr>
        <p:spPr>
          <a:xfrm>
            <a:off x="359569" y="419805"/>
            <a:ext cx="412115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7145">
              <a:buSzPts val="2400"/>
            </a:pPr>
            <a:r>
              <a:rPr lang="nl-NL" sz="2400"/>
              <a:t>Go to Start</a:t>
            </a:r>
          </a:p>
          <a:p>
            <a:pPr indent="12700">
              <a:spcBef>
                <a:spcPts val="400"/>
              </a:spcBef>
              <a:buSzPts val="1000"/>
            </a:pPr>
            <a:r>
              <a:rPr lang="nl-NL" sz="1000" b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/>
          </a:p>
        </p:txBody>
      </p:sp>
      <p:sp>
        <p:nvSpPr>
          <p:cNvPr id="498" name="Google Shape;498;p13"/>
          <p:cNvSpPr/>
          <p:nvPr/>
        </p:nvSpPr>
        <p:spPr>
          <a:xfrm>
            <a:off x="689095" y="2203614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/>
          <p:nvPr/>
        </p:nvSpPr>
        <p:spPr>
          <a:xfrm>
            <a:off x="0" y="-1"/>
            <a:ext cx="4859337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842169" y="6129210"/>
            <a:ext cx="1406525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512" name="Google Shape;512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" name="Google Shape;513;p14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14" name="Google Shape;514;p14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4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20" name="Google Shape;520;p14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" name="Google Shape;529;p14"/>
          <p:cNvSpPr/>
          <p:nvPr/>
        </p:nvSpPr>
        <p:spPr>
          <a:xfrm>
            <a:off x="1600613" y="1951024"/>
            <a:ext cx="1658100" cy="12344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1600613" y="195102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 txBox="1"/>
          <p:nvPr/>
        </p:nvSpPr>
        <p:spPr>
          <a:xfrm>
            <a:off x="2376517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lang="nl-NL"/>
          </a:p>
        </p:txBody>
      </p:sp>
      <p:sp>
        <p:nvSpPr>
          <p:cNvPr id="532" name="Google Shape;532;p14"/>
          <p:cNvSpPr txBox="1">
            <a:spLocks noGrp="1"/>
          </p:cNvSpPr>
          <p:nvPr>
            <p:ph type="title"/>
          </p:nvPr>
        </p:nvSpPr>
        <p:spPr>
          <a:xfrm>
            <a:off x="143670" y="634726"/>
            <a:ext cx="457199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Bewegend obstakel</a:t>
            </a:r>
          </a:p>
        </p:txBody>
      </p:sp>
      <p:sp>
        <p:nvSpPr>
          <p:cNvPr id="533" name="Google Shape;533;p14"/>
          <p:cNvSpPr txBox="1"/>
          <p:nvPr/>
        </p:nvSpPr>
        <p:spPr>
          <a:xfrm>
            <a:off x="785013" y="1431089"/>
            <a:ext cx="3289300" cy="3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265" marR="5080" indent="-203201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een obstakel bewegen over het speelveld.</a:t>
            </a:r>
            <a:endParaRPr lang="nl-NL" dirty="0"/>
          </a:p>
        </p:txBody>
      </p:sp>
      <p:sp>
        <p:nvSpPr>
          <p:cNvPr id="534" name="Google Shape;534;p14"/>
          <p:cNvSpPr/>
          <p:nvPr/>
        </p:nvSpPr>
        <p:spPr>
          <a:xfrm>
            <a:off x="1600613" y="324532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1600613" y="3245319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1600613" y="4539628"/>
            <a:ext cx="1658100" cy="12344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1600613" y="45396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kstvak 58">
            <a:extLst>
              <a:ext uri="{FF2B5EF4-FFF2-40B4-BE49-F238E27FC236}">
                <a16:creationId xmlns:a16="http://schemas.microsoft.com/office/drawing/2014/main" id="{E1C6F0DE-D107-4B18-AA16-A81912B88665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>
            <a:off x="0" y="-6252"/>
            <a:ext cx="4859338" cy="1134964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15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545" name="Google Shape;545;p15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5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0" name="Google Shape;550;p15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551" name="Google Shape;551;p15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0" y="1128712"/>
            <a:ext cx="4859338" cy="161880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/>
        </p:nvSpPr>
        <p:spPr>
          <a:xfrm>
            <a:off x="143670" y="1237320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nl-NL" sz="1400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nl-NL"/>
          </a:p>
        </p:txBody>
      </p:sp>
      <p:sp>
        <p:nvSpPr>
          <p:cNvPr id="563" name="Google Shape;563;p15"/>
          <p:cNvSpPr/>
          <p:nvPr/>
        </p:nvSpPr>
        <p:spPr>
          <a:xfrm>
            <a:off x="0" y="2747518"/>
            <a:ext cx="4859338" cy="241735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0" y="273481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 txBox="1"/>
          <p:nvPr/>
        </p:nvSpPr>
        <p:spPr>
          <a:xfrm>
            <a:off x="143670" y="2850219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nl-NL" sz="1400" b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nl-NL"/>
          </a:p>
        </p:txBody>
      </p:sp>
      <p:sp>
        <p:nvSpPr>
          <p:cNvPr id="566" name="Google Shape;566;p15"/>
          <p:cNvSpPr/>
          <p:nvPr/>
        </p:nvSpPr>
        <p:spPr>
          <a:xfrm>
            <a:off x="1188929" y="3229718"/>
            <a:ext cx="2059510" cy="148438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3365739" y="3657916"/>
            <a:ext cx="959486" cy="58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 aan de rechterkant van het speelveld.</a:t>
            </a:r>
            <a:endParaRPr lang="nl-NL" dirty="0"/>
          </a:p>
        </p:txBody>
      </p:sp>
      <p:sp>
        <p:nvSpPr>
          <p:cNvPr id="568" name="Google Shape;568;p15"/>
          <p:cNvSpPr txBox="1"/>
          <p:nvPr/>
        </p:nvSpPr>
        <p:spPr>
          <a:xfrm>
            <a:off x="3365739" y="4540094"/>
            <a:ext cx="9594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Schuif naar de linkerkant van het speelveld.</a:t>
            </a:r>
            <a:endParaRPr lang="nl-NL" dirty="0"/>
          </a:p>
        </p:txBody>
      </p:sp>
      <p:sp>
        <p:nvSpPr>
          <p:cNvPr id="569" name="Google Shape;569;p15"/>
          <p:cNvSpPr txBox="1"/>
          <p:nvPr/>
        </p:nvSpPr>
        <p:spPr>
          <a:xfrm>
            <a:off x="1362668" y="4752448"/>
            <a:ext cx="119126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 een kleiner getal om sneller te gaan.</a:t>
            </a:r>
            <a:endParaRPr lang="nl-NL" dirty="0"/>
          </a:p>
        </p:txBody>
      </p:sp>
      <p:cxnSp>
        <p:nvCxnSpPr>
          <p:cNvPr id="570" name="Google Shape;570;p15"/>
          <p:cNvCxnSpPr/>
          <p:nvPr/>
        </p:nvCxnSpPr>
        <p:spPr>
          <a:xfrm rot="10800000" flipH="1">
            <a:off x="1744262" y="4420359"/>
            <a:ext cx="1" cy="357938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15"/>
          <p:cNvSpPr txBox="1"/>
          <p:nvPr/>
        </p:nvSpPr>
        <p:spPr>
          <a:xfrm>
            <a:off x="1192262" y="2171139"/>
            <a:ext cx="12630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</a:t>
            </a:r>
            <a:r>
              <a:rPr lang="nl-NL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als obstakel, bijvoorbeeld een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 (</a:t>
            </a:r>
            <a:r>
              <a:rPr lang="nl-NL" sz="900" b="1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nl-NL" dirty="0"/>
          </a:p>
        </p:txBody>
      </p:sp>
      <p:sp>
        <p:nvSpPr>
          <p:cNvPr id="574" name="Google Shape;574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2897248" y="1732754"/>
            <a:ext cx="422343" cy="5151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5"/>
          <p:cNvSpPr/>
          <p:nvPr/>
        </p:nvSpPr>
        <p:spPr>
          <a:xfrm>
            <a:off x="2752184" y="1707354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009869" y="2242809"/>
            <a:ext cx="19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nl-NL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578" name="Google Shape;578;p15"/>
          <p:cNvSpPr/>
          <p:nvPr/>
        </p:nvSpPr>
        <p:spPr>
          <a:xfrm>
            <a:off x="0" y="5164873"/>
            <a:ext cx="4859338" cy="16391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5"/>
          <p:cNvSpPr/>
          <p:nvPr/>
        </p:nvSpPr>
        <p:spPr>
          <a:xfrm>
            <a:off x="0" y="515217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143669" y="527338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nl-NL" sz="1400" b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nl-NL"/>
          </a:p>
        </p:txBody>
      </p:sp>
      <p:sp>
        <p:nvSpPr>
          <p:cNvPr id="581" name="Google Shape;581;p15"/>
          <p:cNvSpPr txBox="1"/>
          <p:nvPr/>
        </p:nvSpPr>
        <p:spPr>
          <a:xfrm>
            <a:off x="3393078" y="5794217"/>
            <a:ext cx="10452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spatiebalk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toetsenbord.</a:t>
            </a:r>
            <a:endParaRPr lang="nl-NL" dirty="0"/>
          </a:p>
        </p:txBody>
      </p:sp>
      <p:cxnSp>
        <p:nvCxnSpPr>
          <p:cNvPr id="582" name="Google Shape;582;p15"/>
          <p:cNvCxnSpPr/>
          <p:nvPr/>
        </p:nvCxnSpPr>
        <p:spPr>
          <a:xfrm>
            <a:off x="1896269" y="5697762"/>
            <a:ext cx="0" cy="49326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15"/>
          <p:cNvSpPr txBox="1"/>
          <p:nvPr/>
        </p:nvSpPr>
        <p:spPr>
          <a:xfrm>
            <a:off x="359569" y="5806941"/>
            <a:ext cx="886398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lang="nl-NL" dirty="0"/>
          </a:p>
        </p:txBody>
      </p:sp>
      <p:sp>
        <p:nvSpPr>
          <p:cNvPr id="615" name="Google Shape;615;p15"/>
          <p:cNvSpPr/>
          <p:nvPr/>
        </p:nvSpPr>
        <p:spPr>
          <a:xfrm>
            <a:off x="3095148" y="5976329"/>
            <a:ext cx="261621" cy="889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5005" y="2160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5"/>
          <p:cNvSpPr txBox="1">
            <a:spLocks noGrp="1"/>
          </p:cNvSpPr>
          <p:nvPr>
            <p:ph type="title"/>
          </p:nvPr>
        </p:nvSpPr>
        <p:spPr>
          <a:xfrm>
            <a:off x="359569" y="402255"/>
            <a:ext cx="4189187" cy="6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Bewegend obstakel</a:t>
            </a:r>
          </a:p>
          <a:p>
            <a:pPr indent="12700">
              <a:spcBef>
                <a:spcPts val="2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617" name="Google Shape;617;p15"/>
          <p:cNvSpPr/>
          <p:nvPr/>
        </p:nvSpPr>
        <p:spPr>
          <a:xfrm>
            <a:off x="1296194" y="5849937"/>
            <a:ext cx="469393" cy="2651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1296195" y="584993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3" y="0"/>
                </a:moveTo>
                <a:lnTo>
                  <a:pt x="3377" y="0"/>
                </a:ln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5"/>
          <p:cNvSpPr/>
          <p:nvPr/>
        </p:nvSpPr>
        <p:spPr>
          <a:xfrm>
            <a:off x="514900" y="3380349"/>
            <a:ext cx="288445" cy="35186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5"/>
          <p:cNvSpPr/>
          <p:nvPr/>
        </p:nvSpPr>
        <p:spPr>
          <a:xfrm>
            <a:off x="423621" y="3378240"/>
            <a:ext cx="487402" cy="487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7" y="0"/>
                </a:moveTo>
                <a:lnTo>
                  <a:pt x="1425" y="53"/>
                </a:lnTo>
                <a:lnTo>
                  <a:pt x="422" y="422"/>
                </a:lnTo>
                <a:lnTo>
                  <a:pt x="53" y="1425"/>
                </a:lnTo>
                <a:lnTo>
                  <a:pt x="0" y="3377"/>
                </a:lnTo>
                <a:lnTo>
                  <a:pt x="0" y="18223"/>
                </a:lnTo>
                <a:lnTo>
                  <a:pt x="53" y="20175"/>
                </a:lnTo>
                <a:lnTo>
                  <a:pt x="422" y="21178"/>
                </a:lnTo>
                <a:lnTo>
                  <a:pt x="1425" y="21547"/>
                </a:lnTo>
                <a:lnTo>
                  <a:pt x="3377" y="21600"/>
                </a:lnTo>
                <a:lnTo>
                  <a:pt x="18223" y="21600"/>
                </a:lnTo>
                <a:lnTo>
                  <a:pt x="20175" y="21547"/>
                </a:lnTo>
                <a:lnTo>
                  <a:pt x="21178" y="21178"/>
                </a:lnTo>
                <a:lnTo>
                  <a:pt x="21547" y="20175"/>
                </a:lnTo>
                <a:lnTo>
                  <a:pt x="21600" y="18223"/>
                </a:lnTo>
                <a:lnTo>
                  <a:pt x="21600" y="3377"/>
                </a:lnTo>
                <a:lnTo>
                  <a:pt x="21547" y="1425"/>
                </a:lnTo>
                <a:lnTo>
                  <a:pt x="21178" y="422"/>
                </a:lnTo>
                <a:lnTo>
                  <a:pt x="20175" y="53"/>
                </a:lnTo>
                <a:lnTo>
                  <a:pt x="18223" y="0"/>
                </a:lnTo>
                <a:lnTo>
                  <a:pt x="3377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590236" y="3730718"/>
            <a:ext cx="1543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nl-NL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Egg</a:t>
            </a:r>
            <a:endParaRPr lang="nl-NL"/>
          </a:p>
        </p:txBody>
      </p:sp>
      <p:sp>
        <p:nvSpPr>
          <p:cNvPr id="623" name="Google Shape;623;p15"/>
          <p:cNvSpPr/>
          <p:nvPr/>
        </p:nvSpPr>
        <p:spPr>
          <a:xfrm>
            <a:off x="1956039" y="3766500"/>
            <a:ext cx="1361442" cy="246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316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535161" y="4423094"/>
            <a:ext cx="782321" cy="21336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0BB0-AC69-461D-989F-EB0DF6F5D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126" y="1709405"/>
            <a:ext cx="399289" cy="399289"/>
          </a:xfrm>
          <a:prstGeom prst="rect">
            <a:avLst/>
          </a:prstGeom>
        </p:spPr>
      </p:pic>
      <p:sp>
        <p:nvSpPr>
          <p:cNvPr id="87" name="Google Shape;265;p12">
            <a:extLst>
              <a:ext uri="{FF2B5EF4-FFF2-40B4-BE49-F238E27FC236}">
                <a16:creationId xmlns:a16="http://schemas.microsoft.com/office/drawing/2014/main" id="{F8B9CABA-CF90-4C7C-B2F8-27C4D2334C35}"/>
              </a:ext>
            </a:extLst>
          </p:cNvPr>
          <p:cNvSpPr/>
          <p:nvPr/>
        </p:nvSpPr>
        <p:spPr>
          <a:xfrm>
            <a:off x="1967501" y="5918445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8" name="Google Shape;266;p12">
            <a:extLst>
              <a:ext uri="{FF2B5EF4-FFF2-40B4-BE49-F238E27FC236}">
                <a16:creationId xmlns:a16="http://schemas.microsoft.com/office/drawing/2014/main" id="{A8BDA009-1B54-469A-92FE-9DC759CCA2CC}"/>
              </a:ext>
            </a:extLst>
          </p:cNvPr>
          <p:cNvSpPr/>
          <p:nvPr/>
        </p:nvSpPr>
        <p:spPr>
          <a:xfrm>
            <a:off x="1967501" y="588775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 extrusionOk="0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89" name="Google Shape;267;p12">
            <a:extLst>
              <a:ext uri="{FF2B5EF4-FFF2-40B4-BE49-F238E27FC236}">
                <a16:creationId xmlns:a16="http://schemas.microsoft.com/office/drawing/2014/main" id="{EB725A16-152D-4B29-B65C-AEB2186A79C0}"/>
              </a:ext>
            </a:extLst>
          </p:cNvPr>
          <p:cNvSpPr/>
          <p:nvPr/>
        </p:nvSpPr>
        <p:spPr>
          <a:xfrm>
            <a:off x="266156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0" name="Google Shape;268;p12">
            <a:extLst>
              <a:ext uri="{FF2B5EF4-FFF2-40B4-BE49-F238E27FC236}">
                <a16:creationId xmlns:a16="http://schemas.microsoft.com/office/drawing/2014/main" id="{AB37B913-D717-46A4-966A-2B2B5F87AC3D}"/>
              </a:ext>
            </a:extLst>
          </p:cNvPr>
          <p:cNvSpPr/>
          <p:nvPr/>
        </p:nvSpPr>
        <p:spPr>
          <a:xfrm>
            <a:off x="266156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1" name="Google Shape;269;p12">
            <a:extLst>
              <a:ext uri="{FF2B5EF4-FFF2-40B4-BE49-F238E27FC236}">
                <a16:creationId xmlns:a16="http://schemas.microsoft.com/office/drawing/2014/main" id="{5772FF39-87FE-4BDE-8D9F-F434C919C971}"/>
              </a:ext>
            </a:extLst>
          </p:cNvPr>
          <p:cNvSpPr/>
          <p:nvPr/>
        </p:nvSpPr>
        <p:spPr>
          <a:xfrm>
            <a:off x="219928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2" name="Google Shape;270;p12">
            <a:extLst>
              <a:ext uri="{FF2B5EF4-FFF2-40B4-BE49-F238E27FC236}">
                <a16:creationId xmlns:a16="http://schemas.microsoft.com/office/drawing/2014/main" id="{67486D74-EEBC-477A-98F0-CE6811B2D353}"/>
              </a:ext>
            </a:extLst>
          </p:cNvPr>
          <p:cNvSpPr/>
          <p:nvPr/>
        </p:nvSpPr>
        <p:spPr>
          <a:xfrm>
            <a:off x="219928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3" name="Google Shape;271;p12">
            <a:extLst>
              <a:ext uri="{FF2B5EF4-FFF2-40B4-BE49-F238E27FC236}">
                <a16:creationId xmlns:a16="http://schemas.microsoft.com/office/drawing/2014/main" id="{54BD4D44-D662-4EA8-93EF-7C9A2ED9B599}"/>
              </a:ext>
            </a:extLst>
          </p:cNvPr>
          <p:cNvSpPr/>
          <p:nvPr/>
        </p:nvSpPr>
        <p:spPr>
          <a:xfrm>
            <a:off x="243042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4" name="Google Shape;272;p12">
            <a:extLst>
              <a:ext uri="{FF2B5EF4-FFF2-40B4-BE49-F238E27FC236}">
                <a16:creationId xmlns:a16="http://schemas.microsoft.com/office/drawing/2014/main" id="{B6457553-F428-4319-80F5-C06C699B6A8F}"/>
              </a:ext>
            </a:extLst>
          </p:cNvPr>
          <p:cNvSpPr/>
          <p:nvPr/>
        </p:nvSpPr>
        <p:spPr>
          <a:xfrm>
            <a:off x="243042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5" name="Google Shape;273;p12">
            <a:extLst>
              <a:ext uri="{FF2B5EF4-FFF2-40B4-BE49-F238E27FC236}">
                <a16:creationId xmlns:a16="http://schemas.microsoft.com/office/drawing/2014/main" id="{AD761FF0-D4DE-4210-91A8-7AC288C9C010}"/>
              </a:ext>
            </a:extLst>
          </p:cNvPr>
          <p:cNvSpPr/>
          <p:nvPr/>
        </p:nvSpPr>
        <p:spPr>
          <a:xfrm>
            <a:off x="196814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6" name="Google Shape;274;p12">
            <a:extLst>
              <a:ext uri="{FF2B5EF4-FFF2-40B4-BE49-F238E27FC236}">
                <a16:creationId xmlns:a16="http://schemas.microsoft.com/office/drawing/2014/main" id="{DCB6F20E-A293-4620-BF92-C0AD1A983C73}"/>
              </a:ext>
            </a:extLst>
          </p:cNvPr>
          <p:cNvSpPr/>
          <p:nvPr/>
        </p:nvSpPr>
        <p:spPr>
          <a:xfrm>
            <a:off x="196814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7" name="Google Shape;275;p12">
            <a:extLst>
              <a:ext uri="{FF2B5EF4-FFF2-40B4-BE49-F238E27FC236}">
                <a16:creationId xmlns:a16="http://schemas.microsoft.com/office/drawing/2014/main" id="{AB2DD5F5-E3C0-42AC-B962-A973D6E47E62}"/>
              </a:ext>
            </a:extLst>
          </p:cNvPr>
          <p:cNvSpPr/>
          <p:nvPr/>
        </p:nvSpPr>
        <p:spPr>
          <a:xfrm>
            <a:off x="2892705" y="5656586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8" name="Google Shape;276;p12">
            <a:extLst>
              <a:ext uri="{FF2B5EF4-FFF2-40B4-BE49-F238E27FC236}">
                <a16:creationId xmlns:a16="http://schemas.microsoft.com/office/drawing/2014/main" id="{BC4E4F97-7714-4D27-ABBB-4D8557E86666}"/>
              </a:ext>
            </a:extLst>
          </p:cNvPr>
          <p:cNvSpPr/>
          <p:nvPr/>
        </p:nvSpPr>
        <p:spPr>
          <a:xfrm>
            <a:off x="2892705" y="5638592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 extrusionOk="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99" name="Google Shape;277;p12">
            <a:extLst>
              <a:ext uri="{FF2B5EF4-FFF2-40B4-BE49-F238E27FC236}">
                <a16:creationId xmlns:a16="http://schemas.microsoft.com/office/drawing/2014/main" id="{F071074C-17BD-4F15-91D8-4CBB3EDFDA5D}"/>
              </a:ext>
            </a:extLst>
          </p:cNvPr>
          <p:cNvSpPr/>
          <p:nvPr/>
        </p:nvSpPr>
        <p:spPr>
          <a:xfrm>
            <a:off x="2042391" y="5708025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 extrusionOk="0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 extrusionOk="0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 extrusionOk="0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0" name="Google Shape;278;p12">
            <a:extLst>
              <a:ext uri="{FF2B5EF4-FFF2-40B4-BE49-F238E27FC236}">
                <a16:creationId xmlns:a16="http://schemas.microsoft.com/office/drawing/2014/main" id="{187B36EF-C2FE-4AC1-9E65-4B6077071213}"/>
              </a:ext>
            </a:extLst>
          </p:cNvPr>
          <p:cNvSpPr/>
          <p:nvPr/>
        </p:nvSpPr>
        <p:spPr>
          <a:xfrm>
            <a:off x="2270266" y="5709394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 extrusionOk="0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 extrusionOk="0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1" name="Google Shape;279;p12">
            <a:extLst>
              <a:ext uri="{FF2B5EF4-FFF2-40B4-BE49-F238E27FC236}">
                <a16:creationId xmlns:a16="http://schemas.microsoft.com/office/drawing/2014/main" id="{D50A8A62-A554-44AB-81F6-FC4ACD946D8F}"/>
              </a:ext>
            </a:extLst>
          </p:cNvPr>
          <p:cNvSpPr/>
          <p:nvPr/>
        </p:nvSpPr>
        <p:spPr>
          <a:xfrm>
            <a:off x="2961686" y="5709394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 extrusionOk="0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60" y="36804"/>
                </a:lnTo>
                <a:lnTo>
                  <a:pt x="11950" y="32804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 extrusionOk="0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4444" y="26543"/>
                </a:lnTo>
                <a:lnTo>
                  <a:pt x="54140" y="30734"/>
                </a:lnTo>
                <a:lnTo>
                  <a:pt x="53778" y="36804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 extrusionOk="0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 extrusionOk="0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2" name="Google Shape;280;p12">
            <a:extLst>
              <a:ext uri="{FF2B5EF4-FFF2-40B4-BE49-F238E27FC236}">
                <a16:creationId xmlns:a16="http://schemas.microsoft.com/office/drawing/2014/main" id="{A994EE3F-8267-438D-8B6B-7B35FDC31B50}"/>
              </a:ext>
            </a:extLst>
          </p:cNvPr>
          <p:cNvSpPr/>
          <p:nvPr/>
        </p:nvSpPr>
        <p:spPr>
          <a:xfrm>
            <a:off x="2736314" y="5709394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 extrusionOk="0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 extrusionOk="0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 extrusionOk="0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  <p:sp>
        <p:nvSpPr>
          <p:cNvPr id="103" name="Google Shape;281;p12">
            <a:extLst>
              <a:ext uri="{FF2B5EF4-FFF2-40B4-BE49-F238E27FC236}">
                <a16:creationId xmlns:a16="http://schemas.microsoft.com/office/drawing/2014/main" id="{2538FA7F-E1B3-4B6D-946E-7799DA6C4FA4}"/>
              </a:ext>
            </a:extLst>
          </p:cNvPr>
          <p:cNvSpPr/>
          <p:nvPr/>
        </p:nvSpPr>
        <p:spPr>
          <a:xfrm>
            <a:off x="2508043" y="5709394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 extrusionOk="0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 extrusionOk="0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 extrusionOk="0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nl-NL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F68B3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6"/>
          <p:cNvSpPr/>
          <p:nvPr/>
        </p:nvSpPr>
        <p:spPr>
          <a:xfrm>
            <a:off x="3880346" y="481048"/>
            <a:ext cx="499713" cy="704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69" y="0"/>
                </a:moveTo>
                <a:lnTo>
                  <a:pt x="8260" y="371"/>
                </a:lnTo>
                <a:lnTo>
                  <a:pt x="6774" y="1181"/>
                </a:lnTo>
                <a:lnTo>
                  <a:pt x="5348" y="2130"/>
                </a:lnTo>
                <a:lnTo>
                  <a:pt x="4117" y="3509"/>
                </a:lnTo>
                <a:lnTo>
                  <a:pt x="3117" y="4918"/>
                </a:lnTo>
                <a:lnTo>
                  <a:pt x="2275" y="6334"/>
                </a:lnTo>
                <a:lnTo>
                  <a:pt x="1519" y="7734"/>
                </a:lnTo>
                <a:lnTo>
                  <a:pt x="768" y="9939"/>
                </a:lnTo>
                <a:lnTo>
                  <a:pt x="544" y="11078"/>
                </a:lnTo>
                <a:lnTo>
                  <a:pt x="314" y="12198"/>
                </a:lnTo>
                <a:lnTo>
                  <a:pt x="140" y="13015"/>
                </a:lnTo>
                <a:lnTo>
                  <a:pt x="20" y="13879"/>
                </a:lnTo>
                <a:lnTo>
                  <a:pt x="0" y="14742"/>
                </a:lnTo>
                <a:lnTo>
                  <a:pt x="128" y="15559"/>
                </a:lnTo>
                <a:lnTo>
                  <a:pt x="797" y="17025"/>
                </a:lnTo>
                <a:lnTo>
                  <a:pt x="1897" y="18346"/>
                </a:lnTo>
                <a:lnTo>
                  <a:pt x="3357" y="19475"/>
                </a:lnTo>
                <a:lnTo>
                  <a:pt x="5104" y="20362"/>
                </a:lnTo>
                <a:lnTo>
                  <a:pt x="7065" y="20957"/>
                </a:lnTo>
                <a:lnTo>
                  <a:pt x="8675" y="21314"/>
                </a:lnTo>
                <a:lnTo>
                  <a:pt x="11564" y="21600"/>
                </a:lnTo>
                <a:lnTo>
                  <a:pt x="13015" y="21538"/>
                </a:lnTo>
                <a:lnTo>
                  <a:pt x="15489" y="21220"/>
                </a:lnTo>
                <a:lnTo>
                  <a:pt x="18102" y="20131"/>
                </a:lnTo>
                <a:lnTo>
                  <a:pt x="19608" y="18808"/>
                </a:lnTo>
                <a:lnTo>
                  <a:pt x="20589" y="17399"/>
                </a:lnTo>
                <a:lnTo>
                  <a:pt x="21147" y="16142"/>
                </a:lnTo>
                <a:lnTo>
                  <a:pt x="21583" y="13807"/>
                </a:lnTo>
                <a:lnTo>
                  <a:pt x="21600" y="12335"/>
                </a:lnTo>
                <a:lnTo>
                  <a:pt x="21442" y="10868"/>
                </a:lnTo>
                <a:lnTo>
                  <a:pt x="21109" y="9413"/>
                </a:lnTo>
                <a:lnTo>
                  <a:pt x="20631" y="8044"/>
                </a:lnTo>
                <a:lnTo>
                  <a:pt x="19996" y="6646"/>
                </a:lnTo>
                <a:lnTo>
                  <a:pt x="19188" y="5267"/>
                </a:lnTo>
                <a:lnTo>
                  <a:pt x="18193" y="3955"/>
                </a:lnTo>
                <a:lnTo>
                  <a:pt x="16996" y="2758"/>
                </a:lnTo>
                <a:lnTo>
                  <a:pt x="15583" y="1722"/>
                </a:lnTo>
                <a:lnTo>
                  <a:pt x="13938" y="895"/>
                </a:lnTo>
                <a:lnTo>
                  <a:pt x="12222" y="288"/>
                </a:lnTo>
                <a:lnTo>
                  <a:pt x="11293" y="76"/>
                </a:lnTo>
                <a:lnTo>
                  <a:pt x="10369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4792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 txBox="1"/>
          <p:nvPr/>
        </p:nvSpPr>
        <p:spPr>
          <a:xfrm>
            <a:off x="842169" y="6129210"/>
            <a:ext cx="1409700" cy="1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nl-NL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Springspel</a:t>
            </a:r>
            <a:endParaRPr lang="nl-NL"/>
          </a:p>
        </p:txBody>
      </p:sp>
      <p:sp>
        <p:nvSpPr>
          <p:cNvPr id="637" name="Google Shape;637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6"/>
          <p:cNvGrpSpPr/>
          <p:nvPr/>
        </p:nvGrpSpPr>
        <p:grpSpPr>
          <a:xfrm>
            <a:off x="2580277" y="201611"/>
            <a:ext cx="481420" cy="650894"/>
            <a:chOff x="0" y="0"/>
            <a:chExt cx="481419" cy="650892"/>
          </a:xfrm>
        </p:grpSpPr>
        <p:sp>
          <p:nvSpPr>
            <p:cNvPr id="639" name="Google Shape;639;p16"/>
            <p:cNvSpPr/>
            <p:nvPr/>
          </p:nvSpPr>
          <p:spPr>
            <a:xfrm>
              <a:off x="403568" y="489802"/>
              <a:ext cx="77851" cy="16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7" y="0"/>
                  </a:moveTo>
                  <a:lnTo>
                    <a:pt x="2310" y="280"/>
                  </a:lnTo>
                  <a:lnTo>
                    <a:pt x="997" y="886"/>
                  </a:lnTo>
                  <a:lnTo>
                    <a:pt x="207" y="1692"/>
                  </a:lnTo>
                  <a:lnTo>
                    <a:pt x="0" y="2596"/>
                  </a:lnTo>
                  <a:lnTo>
                    <a:pt x="436" y="3495"/>
                  </a:lnTo>
                  <a:lnTo>
                    <a:pt x="3993" y="7563"/>
                  </a:lnTo>
                  <a:lnTo>
                    <a:pt x="7360" y="11699"/>
                  </a:lnTo>
                  <a:lnTo>
                    <a:pt x="10522" y="15887"/>
                  </a:lnTo>
                  <a:lnTo>
                    <a:pt x="13470" y="20113"/>
                  </a:lnTo>
                  <a:lnTo>
                    <a:pt x="14030" y="20949"/>
                  </a:lnTo>
                  <a:lnTo>
                    <a:pt x="15365" y="21483"/>
                  </a:lnTo>
                  <a:lnTo>
                    <a:pt x="17512" y="21600"/>
                  </a:lnTo>
                  <a:lnTo>
                    <a:pt x="18202" y="21549"/>
                  </a:lnTo>
                  <a:lnTo>
                    <a:pt x="18868" y="21396"/>
                  </a:lnTo>
                  <a:lnTo>
                    <a:pt x="20285" y="20871"/>
                  </a:lnTo>
                  <a:lnTo>
                    <a:pt x="21222" y="20113"/>
                  </a:lnTo>
                  <a:lnTo>
                    <a:pt x="21600" y="19223"/>
                  </a:lnTo>
                  <a:lnTo>
                    <a:pt x="21338" y="18300"/>
                  </a:lnTo>
                  <a:lnTo>
                    <a:pt x="15056" y="9653"/>
                  </a:lnTo>
                  <a:lnTo>
                    <a:pt x="7945" y="1221"/>
                  </a:lnTo>
                  <a:lnTo>
                    <a:pt x="5512" y="8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74988" y="261050"/>
              <a:ext cx="99513" cy="1449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1" y="0"/>
                  </a:moveTo>
                  <a:lnTo>
                    <a:pt x="2376" y="117"/>
                  </a:lnTo>
                  <a:lnTo>
                    <a:pt x="1216" y="627"/>
                  </a:lnTo>
                  <a:lnTo>
                    <a:pt x="377" y="1452"/>
                  </a:lnTo>
                  <a:lnTo>
                    <a:pt x="0" y="2425"/>
                  </a:lnTo>
                  <a:lnTo>
                    <a:pt x="100" y="3427"/>
                  </a:lnTo>
                  <a:lnTo>
                    <a:pt x="695" y="4340"/>
                  </a:lnTo>
                  <a:lnTo>
                    <a:pt x="4636" y="8292"/>
                  </a:lnTo>
                  <a:lnTo>
                    <a:pt x="8442" y="12320"/>
                  </a:lnTo>
                  <a:lnTo>
                    <a:pt x="12101" y="16412"/>
                  </a:lnTo>
                  <a:lnTo>
                    <a:pt x="15600" y="20553"/>
                  </a:lnTo>
                  <a:lnTo>
                    <a:pt x="16143" y="21216"/>
                  </a:lnTo>
                  <a:lnTo>
                    <a:pt x="17006" y="21600"/>
                  </a:lnTo>
                  <a:lnTo>
                    <a:pt x="21600" y="18509"/>
                  </a:lnTo>
                  <a:lnTo>
                    <a:pt x="21127" y="17550"/>
                  </a:lnTo>
                  <a:lnTo>
                    <a:pt x="13780" y="9100"/>
                  </a:lnTo>
                  <a:lnTo>
                    <a:pt x="5830" y="911"/>
                  </a:lnTo>
                  <a:lnTo>
                    <a:pt x="4831" y="268"/>
                  </a:lnTo>
                  <a:lnTo>
                    <a:pt x="363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09301" y="67889"/>
              <a:ext cx="117023" cy="1267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81" y="0"/>
                  </a:moveTo>
                  <a:lnTo>
                    <a:pt x="1548" y="343"/>
                  </a:lnTo>
                  <a:lnTo>
                    <a:pt x="671" y="1107"/>
                  </a:lnTo>
                  <a:lnTo>
                    <a:pt x="128" y="2169"/>
                  </a:lnTo>
                  <a:lnTo>
                    <a:pt x="0" y="3319"/>
                  </a:lnTo>
                  <a:lnTo>
                    <a:pt x="279" y="4421"/>
                  </a:lnTo>
                  <a:lnTo>
                    <a:pt x="957" y="5338"/>
                  </a:lnTo>
                  <a:lnTo>
                    <a:pt x="5078" y="9100"/>
                  </a:lnTo>
                  <a:lnTo>
                    <a:pt x="9101" y="12946"/>
                  </a:lnTo>
                  <a:lnTo>
                    <a:pt x="13013" y="16863"/>
                  </a:lnTo>
                  <a:lnTo>
                    <a:pt x="16801" y="20838"/>
                  </a:lnTo>
                  <a:lnTo>
                    <a:pt x="17256" y="21325"/>
                  </a:lnTo>
                  <a:lnTo>
                    <a:pt x="17835" y="21600"/>
                  </a:lnTo>
                  <a:lnTo>
                    <a:pt x="21600" y="18607"/>
                  </a:lnTo>
                  <a:lnTo>
                    <a:pt x="21413" y="17479"/>
                  </a:lnTo>
                  <a:lnTo>
                    <a:pt x="16938" y="12430"/>
                  </a:lnTo>
                  <a:lnTo>
                    <a:pt x="8821" y="4490"/>
                  </a:lnTo>
                  <a:lnTo>
                    <a:pt x="3643" y="95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0" y="0"/>
              <a:ext cx="45785" cy="20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351" y="17931"/>
                  </a:lnTo>
                  <a:lnTo>
                    <a:pt x="11346" y="19687"/>
                  </a:lnTo>
                  <a:lnTo>
                    <a:pt x="12466" y="20683"/>
                  </a:lnTo>
                  <a:lnTo>
                    <a:pt x="16115" y="21600"/>
                  </a:lnTo>
                  <a:lnTo>
                    <a:pt x="18721" y="18770"/>
                  </a:lnTo>
                  <a:lnTo>
                    <a:pt x="20321" y="13029"/>
                  </a:lnTo>
                  <a:lnTo>
                    <a:pt x="21507" y="635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6"/>
          <p:cNvSpPr/>
          <p:nvPr/>
        </p:nvSpPr>
        <p:spPr>
          <a:xfrm>
            <a:off x="3067274" y="946531"/>
            <a:ext cx="74064" cy="106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16"/>
          <p:cNvGrpSpPr/>
          <p:nvPr/>
        </p:nvGrpSpPr>
        <p:grpSpPr>
          <a:xfrm>
            <a:off x="3178252" y="265080"/>
            <a:ext cx="1537419" cy="611749"/>
            <a:chOff x="0" y="0"/>
            <a:chExt cx="1537418" cy="611747"/>
          </a:xfrm>
        </p:grpSpPr>
        <p:sp>
          <p:nvSpPr>
            <p:cNvPr id="645" name="Google Shape;645;p16"/>
            <p:cNvSpPr/>
            <p:nvPr/>
          </p:nvSpPr>
          <p:spPr>
            <a:xfrm>
              <a:off x="0" y="468750"/>
              <a:ext cx="104898" cy="1429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44" y="0"/>
                  </a:moveTo>
                  <a:lnTo>
                    <a:pt x="12166" y="4910"/>
                  </a:lnTo>
                  <a:lnTo>
                    <a:pt x="4370" y="13109"/>
                  </a:lnTo>
                  <a:lnTo>
                    <a:pt x="76" y="18271"/>
                  </a:lnTo>
                  <a:lnTo>
                    <a:pt x="0" y="19294"/>
                  </a:lnTo>
                  <a:lnTo>
                    <a:pt x="377" y="20252"/>
                  </a:lnTo>
                  <a:lnTo>
                    <a:pt x="1190" y="21026"/>
                  </a:lnTo>
                  <a:lnTo>
                    <a:pt x="1637" y="21308"/>
                  </a:lnTo>
                  <a:lnTo>
                    <a:pt x="2150" y="21468"/>
                  </a:lnTo>
                  <a:lnTo>
                    <a:pt x="3742" y="21600"/>
                  </a:lnTo>
                  <a:lnTo>
                    <a:pt x="4854" y="21211"/>
                  </a:lnTo>
                  <a:lnTo>
                    <a:pt x="5557" y="20407"/>
                  </a:lnTo>
                  <a:lnTo>
                    <a:pt x="9225" y="16302"/>
                  </a:lnTo>
                  <a:lnTo>
                    <a:pt x="12996" y="12255"/>
                  </a:lnTo>
                  <a:lnTo>
                    <a:pt x="16854" y="8278"/>
                  </a:lnTo>
                  <a:lnTo>
                    <a:pt x="20788" y="4386"/>
                  </a:lnTo>
                  <a:lnTo>
                    <a:pt x="21425" y="3460"/>
                  </a:lnTo>
                  <a:lnTo>
                    <a:pt x="21600" y="2443"/>
                  </a:lnTo>
                  <a:lnTo>
                    <a:pt x="21318" y="1458"/>
                  </a:lnTo>
                  <a:lnTo>
                    <a:pt x="20586" y="626"/>
                  </a:lnTo>
                  <a:lnTo>
                    <a:pt x="19525" y="113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56746" y="278147"/>
              <a:ext cx="119265" cy="1265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55" y="0"/>
                  </a:moveTo>
                  <a:lnTo>
                    <a:pt x="13057" y="4407"/>
                  </a:lnTo>
                  <a:lnTo>
                    <a:pt x="4882" y="12262"/>
                  </a:lnTo>
                  <a:lnTo>
                    <a:pt x="244" y="17365"/>
                  </a:lnTo>
                  <a:lnTo>
                    <a:pt x="0" y="18498"/>
                  </a:lnTo>
                  <a:lnTo>
                    <a:pt x="158" y="19635"/>
                  </a:lnTo>
                  <a:lnTo>
                    <a:pt x="722" y="20636"/>
                  </a:lnTo>
                  <a:lnTo>
                    <a:pt x="1170" y="21158"/>
                  </a:lnTo>
                  <a:lnTo>
                    <a:pt x="1759" y="21450"/>
                  </a:lnTo>
                  <a:lnTo>
                    <a:pt x="3151" y="21600"/>
                  </a:lnTo>
                  <a:lnTo>
                    <a:pt x="3967" y="21316"/>
                  </a:lnTo>
                  <a:lnTo>
                    <a:pt x="4593" y="20662"/>
                  </a:lnTo>
                  <a:lnTo>
                    <a:pt x="8496" y="16649"/>
                  </a:lnTo>
                  <a:lnTo>
                    <a:pt x="12465" y="12749"/>
                  </a:lnTo>
                  <a:lnTo>
                    <a:pt x="16485" y="8972"/>
                  </a:lnTo>
                  <a:lnTo>
                    <a:pt x="20542" y="5334"/>
                  </a:lnTo>
                  <a:lnTo>
                    <a:pt x="21261" y="4407"/>
                  </a:lnTo>
                  <a:lnTo>
                    <a:pt x="21600" y="3300"/>
                  </a:lnTo>
                  <a:lnTo>
                    <a:pt x="21541" y="2149"/>
                  </a:lnTo>
                  <a:lnTo>
                    <a:pt x="21066" y="1091"/>
                  </a:lnTo>
                  <a:lnTo>
                    <a:pt x="20250" y="332"/>
                  </a:lnTo>
                  <a:lnTo>
                    <a:pt x="1925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2039" y="128795"/>
              <a:ext cx="132423" cy="1042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35" y="0"/>
                  </a:moveTo>
                  <a:lnTo>
                    <a:pt x="9544" y="7235"/>
                  </a:lnTo>
                  <a:lnTo>
                    <a:pt x="1155" y="14825"/>
                  </a:lnTo>
                  <a:lnTo>
                    <a:pt x="0" y="18549"/>
                  </a:lnTo>
                  <a:lnTo>
                    <a:pt x="335" y="19895"/>
                  </a:lnTo>
                  <a:lnTo>
                    <a:pt x="739" y="20855"/>
                  </a:lnTo>
                  <a:lnTo>
                    <a:pt x="1402" y="21419"/>
                  </a:lnTo>
                  <a:lnTo>
                    <a:pt x="2657" y="21600"/>
                  </a:lnTo>
                  <a:lnTo>
                    <a:pt x="3225" y="21413"/>
                  </a:lnTo>
                  <a:lnTo>
                    <a:pt x="3728" y="20932"/>
                  </a:lnTo>
                  <a:lnTo>
                    <a:pt x="7792" y="17147"/>
                  </a:lnTo>
                  <a:lnTo>
                    <a:pt x="11884" y="13553"/>
                  </a:lnTo>
                  <a:lnTo>
                    <a:pt x="16023" y="10131"/>
                  </a:lnTo>
                  <a:lnTo>
                    <a:pt x="20183" y="6906"/>
                  </a:lnTo>
                  <a:lnTo>
                    <a:pt x="20970" y="5997"/>
                  </a:lnTo>
                  <a:lnTo>
                    <a:pt x="21455" y="4767"/>
                  </a:lnTo>
                  <a:lnTo>
                    <a:pt x="21600" y="3373"/>
                  </a:lnTo>
                  <a:lnTo>
                    <a:pt x="21368" y="1975"/>
                  </a:lnTo>
                  <a:lnTo>
                    <a:pt x="20783" y="841"/>
                  </a:lnTo>
                  <a:lnTo>
                    <a:pt x="19970" y="165"/>
                  </a:lnTo>
                  <a:lnTo>
                    <a:pt x="1903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432126" y="196759"/>
              <a:ext cx="105292" cy="131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75" y="0"/>
                  </a:moveTo>
                  <a:lnTo>
                    <a:pt x="1819" y="294"/>
                  </a:lnTo>
                  <a:lnTo>
                    <a:pt x="821" y="1002"/>
                  </a:lnTo>
                  <a:lnTo>
                    <a:pt x="180" y="2006"/>
                  </a:lnTo>
                  <a:lnTo>
                    <a:pt x="0" y="3109"/>
                  </a:lnTo>
                  <a:lnTo>
                    <a:pt x="275" y="4180"/>
                  </a:lnTo>
                  <a:lnTo>
                    <a:pt x="998" y="5087"/>
                  </a:lnTo>
                  <a:lnTo>
                    <a:pt x="5163" y="8677"/>
                  </a:lnTo>
                  <a:lnTo>
                    <a:pt x="9227" y="12475"/>
                  </a:lnTo>
                  <a:lnTo>
                    <a:pt x="13119" y="16411"/>
                  </a:lnTo>
                  <a:lnTo>
                    <a:pt x="16883" y="20527"/>
                  </a:lnTo>
                  <a:lnTo>
                    <a:pt x="17401" y="21119"/>
                  </a:lnTo>
                  <a:lnTo>
                    <a:pt x="18134" y="21456"/>
                  </a:lnTo>
                  <a:lnTo>
                    <a:pt x="19707" y="21600"/>
                  </a:lnTo>
                  <a:lnTo>
                    <a:pt x="20554" y="21377"/>
                  </a:lnTo>
                  <a:lnTo>
                    <a:pt x="21242" y="20842"/>
                  </a:lnTo>
                  <a:lnTo>
                    <a:pt x="21600" y="20432"/>
                  </a:lnTo>
                  <a:lnTo>
                    <a:pt x="21600" y="16608"/>
                  </a:lnTo>
                  <a:lnTo>
                    <a:pt x="13752" y="8360"/>
                  </a:lnTo>
                  <a:lnTo>
                    <a:pt x="5203" y="690"/>
                  </a:lnTo>
                  <a:lnTo>
                    <a:pt x="4150" y="129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552130" y="31699"/>
              <a:ext cx="142100" cy="77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14" y="0"/>
                  </a:moveTo>
                  <a:lnTo>
                    <a:pt x="14505" y="3080"/>
                  </a:lnTo>
                  <a:lnTo>
                    <a:pt x="5833" y="8772"/>
                  </a:lnTo>
                  <a:lnTo>
                    <a:pt x="235" y="14592"/>
                  </a:lnTo>
                  <a:lnTo>
                    <a:pt x="0" y="16429"/>
                  </a:lnTo>
                  <a:lnTo>
                    <a:pt x="112" y="18361"/>
                  </a:lnTo>
                  <a:lnTo>
                    <a:pt x="402" y="20177"/>
                  </a:lnTo>
                  <a:lnTo>
                    <a:pt x="1149" y="21352"/>
                  </a:lnTo>
                  <a:lnTo>
                    <a:pt x="2326" y="21600"/>
                  </a:lnTo>
                  <a:lnTo>
                    <a:pt x="2680" y="21512"/>
                  </a:lnTo>
                  <a:lnTo>
                    <a:pt x="3023" y="21235"/>
                  </a:lnTo>
                  <a:lnTo>
                    <a:pt x="7166" y="18089"/>
                  </a:lnTo>
                  <a:lnTo>
                    <a:pt x="11354" y="15197"/>
                  </a:lnTo>
                  <a:lnTo>
                    <a:pt x="15574" y="12570"/>
                  </a:lnTo>
                  <a:lnTo>
                    <a:pt x="19811" y="10216"/>
                  </a:lnTo>
                  <a:lnTo>
                    <a:pt x="20651" y="9383"/>
                  </a:lnTo>
                  <a:lnTo>
                    <a:pt x="21266" y="7984"/>
                  </a:lnTo>
                  <a:lnTo>
                    <a:pt x="21600" y="6212"/>
                  </a:lnTo>
                  <a:lnTo>
                    <a:pt x="21595" y="4258"/>
                  </a:lnTo>
                  <a:lnTo>
                    <a:pt x="21334" y="1621"/>
                  </a:lnTo>
                  <a:lnTo>
                    <a:pt x="20114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237447" y="58563"/>
              <a:ext cx="133056" cy="94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0"/>
                  </a:moveTo>
                  <a:lnTo>
                    <a:pt x="1479" y="386"/>
                  </a:lnTo>
                  <a:lnTo>
                    <a:pt x="703" y="1310"/>
                  </a:lnTo>
                  <a:lnTo>
                    <a:pt x="172" y="2688"/>
                  </a:lnTo>
                  <a:lnTo>
                    <a:pt x="0" y="4276"/>
                  </a:lnTo>
                  <a:lnTo>
                    <a:pt x="202" y="5776"/>
                  </a:lnTo>
                  <a:lnTo>
                    <a:pt x="733" y="7021"/>
                  </a:lnTo>
                  <a:lnTo>
                    <a:pt x="1551" y="7847"/>
                  </a:lnTo>
                  <a:lnTo>
                    <a:pt x="4719" y="9860"/>
                  </a:lnTo>
                  <a:lnTo>
                    <a:pt x="8568" y="12650"/>
                  </a:lnTo>
                  <a:lnTo>
                    <a:pt x="12981" y="16301"/>
                  </a:lnTo>
                  <a:lnTo>
                    <a:pt x="17842" y="20897"/>
                  </a:lnTo>
                  <a:lnTo>
                    <a:pt x="18158" y="21217"/>
                  </a:lnTo>
                  <a:lnTo>
                    <a:pt x="18506" y="21400"/>
                  </a:lnTo>
                  <a:lnTo>
                    <a:pt x="19766" y="21600"/>
                  </a:lnTo>
                  <a:lnTo>
                    <a:pt x="20706" y="20895"/>
                  </a:lnTo>
                  <a:lnTo>
                    <a:pt x="21240" y="19516"/>
                  </a:lnTo>
                  <a:lnTo>
                    <a:pt x="21600" y="18004"/>
                  </a:lnTo>
                  <a:lnTo>
                    <a:pt x="21585" y="16457"/>
                  </a:lnTo>
                  <a:lnTo>
                    <a:pt x="15411" y="9140"/>
                  </a:lnTo>
                  <a:lnTo>
                    <a:pt x="6704" y="2358"/>
                  </a:lnTo>
                  <a:lnTo>
                    <a:pt x="3361" y="234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22" y="0"/>
              <a:ext cx="147296" cy="443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43" y="0"/>
                  </a:moveTo>
                  <a:lnTo>
                    <a:pt x="10720" y="1319"/>
                  </a:lnTo>
                  <a:lnTo>
                    <a:pt x="2125" y="4456"/>
                  </a:lnTo>
                  <a:lnTo>
                    <a:pt x="0" y="9332"/>
                  </a:lnTo>
                  <a:lnTo>
                    <a:pt x="197" y="18114"/>
                  </a:lnTo>
                  <a:lnTo>
                    <a:pt x="1013" y="21161"/>
                  </a:lnTo>
                  <a:lnTo>
                    <a:pt x="2179" y="21600"/>
                  </a:lnTo>
                  <a:lnTo>
                    <a:pt x="2343" y="21600"/>
                  </a:lnTo>
                  <a:lnTo>
                    <a:pt x="2509" y="21520"/>
                  </a:lnTo>
                  <a:lnTo>
                    <a:pt x="6663" y="19773"/>
                  </a:lnTo>
                  <a:lnTo>
                    <a:pt x="10855" y="18475"/>
                  </a:lnTo>
                  <a:lnTo>
                    <a:pt x="15068" y="17630"/>
                  </a:lnTo>
                  <a:lnTo>
                    <a:pt x="19289" y="17243"/>
                  </a:lnTo>
                  <a:lnTo>
                    <a:pt x="20514" y="17200"/>
                  </a:lnTo>
                  <a:lnTo>
                    <a:pt x="21533" y="13312"/>
                  </a:lnTo>
                  <a:lnTo>
                    <a:pt x="21600" y="3825"/>
                  </a:lnTo>
                  <a:lnTo>
                    <a:pt x="20643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010678" y="5206"/>
              <a:ext cx="144880" cy="56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8" y="0"/>
                  </a:moveTo>
                  <a:lnTo>
                    <a:pt x="331" y="2735"/>
                  </a:lnTo>
                  <a:lnTo>
                    <a:pt x="0" y="10155"/>
                  </a:lnTo>
                  <a:lnTo>
                    <a:pt x="943" y="13472"/>
                  </a:lnTo>
                  <a:lnTo>
                    <a:pt x="2179" y="13831"/>
                  </a:lnTo>
                  <a:lnTo>
                    <a:pt x="6318" y="15194"/>
                  </a:lnTo>
                  <a:lnTo>
                    <a:pt x="10488" y="16876"/>
                  </a:lnTo>
                  <a:lnTo>
                    <a:pt x="14677" y="18872"/>
                  </a:lnTo>
                  <a:lnTo>
                    <a:pt x="18940" y="21217"/>
                  </a:lnTo>
                  <a:lnTo>
                    <a:pt x="19080" y="21265"/>
                  </a:lnTo>
                  <a:lnTo>
                    <a:pt x="20220" y="21600"/>
                  </a:lnTo>
                  <a:lnTo>
                    <a:pt x="21309" y="19282"/>
                  </a:lnTo>
                  <a:lnTo>
                    <a:pt x="21574" y="15839"/>
                  </a:lnTo>
                  <a:lnTo>
                    <a:pt x="21600" y="13161"/>
                  </a:lnTo>
                  <a:lnTo>
                    <a:pt x="21291" y="10780"/>
                  </a:lnTo>
                  <a:lnTo>
                    <a:pt x="20702" y="8952"/>
                  </a:lnTo>
                  <a:lnTo>
                    <a:pt x="19887" y="7929"/>
                  </a:lnTo>
                  <a:lnTo>
                    <a:pt x="18333" y="7076"/>
                  </a:lnTo>
                  <a:lnTo>
                    <a:pt x="2325" y="7076"/>
                  </a:lnTo>
                  <a:lnTo>
                    <a:pt x="2622" y="35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4792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026274" y="6222"/>
              <a:ext cx="107373" cy="17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7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7903" y="16738"/>
                  </a:lnTo>
                  <a:lnTo>
                    <a:pt x="12107" y="10130"/>
                  </a:lnTo>
                  <a:lnTo>
                    <a:pt x="6323" y="4551"/>
                  </a:lnTo>
                  <a:lnTo>
                    <a:pt x="5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lang="nl-NL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4" name="Google Shape;654;p16"/>
          <p:cNvSpPr txBox="1"/>
          <p:nvPr/>
        </p:nvSpPr>
        <p:spPr>
          <a:xfrm>
            <a:off x="2376518" y="6137036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nl-NL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lang="nl-NL"/>
          </a:p>
        </p:txBody>
      </p:sp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143668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nl-NL" sz="2400" dirty="0"/>
              <a:t>Voeg een geluid toe</a:t>
            </a:r>
          </a:p>
        </p:txBody>
      </p:sp>
      <p:sp>
        <p:nvSpPr>
          <p:cNvPr id="656" name="Google Shape;656;p16"/>
          <p:cNvSpPr txBox="1"/>
          <p:nvPr/>
        </p:nvSpPr>
        <p:spPr>
          <a:xfrm>
            <a:off x="785011" y="1465256"/>
            <a:ext cx="32893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 een geluid als je </a:t>
            </a:r>
            <a:r>
              <a:rPr lang="nl-NL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sprite</a:t>
            </a: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springt.</a:t>
            </a:r>
            <a:endParaRPr lang="nl-NL" dirty="0"/>
          </a:p>
        </p:txBody>
      </p:sp>
      <p:sp>
        <p:nvSpPr>
          <p:cNvPr id="657" name="Google Shape;657;p16"/>
          <p:cNvSpPr/>
          <p:nvPr/>
        </p:nvSpPr>
        <p:spPr>
          <a:xfrm>
            <a:off x="1110987" y="3785378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6"/>
          <p:cNvSpPr/>
          <p:nvPr/>
        </p:nvSpPr>
        <p:spPr>
          <a:xfrm>
            <a:off x="1219423" y="3785379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6"/>
          <p:cNvSpPr/>
          <p:nvPr/>
        </p:nvSpPr>
        <p:spPr>
          <a:xfrm>
            <a:off x="1600613" y="1949919"/>
            <a:ext cx="1658100" cy="1234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6"/>
          <p:cNvSpPr/>
          <p:nvPr/>
        </p:nvSpPr>
        <p:spPr>
          <a:xfrm>
            <a:off x="1600613" y="1949920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6"/>
          <p:cNvSpPr/>
          <p:nvPr/>
        </p:nvSpPr>
        <p:spPr>
          <a:xfrm>
            <a:off x="1600613" y="3244215"/>
            <a:ext cx="1658100" cy="12344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1600613" y="3244228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600613" y="4538534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6"/>
          <p:cNvSpPr/>
          <p:nvPr/>
        </p:nvSpPr>
        <p:spPr>
          <a:xfrm>
            <a:off x="1600613" y="453852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lang="nl-NL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kstvak 58">
            <a:extLst>
              <a:ext uri="{FF2B5EF4-FFF2-40B4-BE49-F238E27FC236}">
                <a16:creationId xmlns:a16="http://schemas.microsoft.com/office/drawing/2014/main" id="{DFA83E28-6309-40B0-8A73-D7FD5E661CC3}"/>
              </a:ext>
            </a:extLst>
          </p:cNvPr>
          <p:cNvSpPr txBox="1"/>
          <p:nvPr/>
        </p:nvSpPr>
        <p:spPr>
          <a:xfrm rot="16200000">
            <a:off x="3982982" y="5863487"/>
            <a:ext cx="11867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nl-NL" sz="600">
                <a:solidFill>
                  <a:srgbClr val="F47920"/>
                </a:solidFill>
              </a:rPr>
              <a:t>20200621</a:t>
            </a:r>
          </a:p>
          <a:p>
            <a:pPr algn="r"/>
            <a:endParaRPr lang="nl-NL" sz="6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667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Medium</vt:lpstr>
      <vt:lpstr>Calibri</vt:lpstr>
      <vt:lpstr>Montserrat Black</vt:lpstr>
      <vt:lpstr>Helvetica Neue</vt:lpstr>
      <vt:lpstr>Arial</vt:lpstr>
      <vt:lpstr>Roboto Black</vt:lpstr>
      <vt:lpstr>Office Theme</vt:lpstr>
      <vt:lpstr>Springspel Kaarten</vt:lpstr>
      <vt:lpstr>Springspel Kaarten</vt:lpstr>
      <vt:lpstr>Spring</vt:lpstr>
      <vt:lpstr>Spring scratch.mit.edu</vt:lpstr>
      <vt:lpstr>Ga naar start</vt:lpstr>
      <vt:lpstr>Go to Start scratch.mit.edu</vt:lpstr>
      <vt:lpstr>Bewegend obstakel</vt:lpstr>
      <vt:lpstr>Bewegend obstakel scratch.mit.edu</vt:lpstr>
      <vt:lpstr>Voeg een geluid toe</vt:lpstr>
      <vt:lpstr>Voeg een geluid toe scratch.mit.edu</vt:lpstr>
      <vt:lpstr>Stop het spel</vt:lpstr>
      <vt:lpstr>Stop het spel scratch.mit.edu</vt:lpstr>
      <vt:lpstr>Voeg meer obstakels toe</vt:lpstr>
      <vt:lpstr>Voeg meer obstakels toe</vt:lpstr>
      <vt:lpstr>Score</vt:lpstr>
      <vt:lpstr>Score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Jumping Game Cards</dc:title>
  <dc:creator>Hans</dc:creator>
  <cp:lastModifiedBy>Hans</cp:lastModifiedBy>
  <cp:revision>51</cp:revision>
  <dcterms:modified xsi:type="dcterms:W3CDTF">2020-06-22T07:01:43Z</dcterms:modified>
</cp:coreProperties>
</file>